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346" r:id="rId3"/>
    <p:sldId id="314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12/03/2018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12/03/2018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Route de Gabes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Route de Gabes- Sfax</a:t>
            </a:r>
          </a:p>
        </p:txBody>
      </p:sp>
      <p:sp>
        <p:nvSpPr>
          <p:cNvPr id="5" name="Rectangle 4"/>
          <p:cNvSpPr/>
          <p:nvPr/>
        </p:nvSpPr>
        <p:spPr>
          <a:xfrm>
            <a:off x="943384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08 </a:t>
            </a:r>
            <a:r>
              <a:rPr lang="fr-FR" b="1" dirty="0" smtClean="0">
                <a:solidFill>
                  <a:srgbClr val="000000"/>
                </a:solidFill>
              </a:rPr>
              <a:t>mars </a:t>
            </a:r>
            <a:r>
              <a:rPr lang="fr-FR" b="1" dirty="0" smtClean="0">
                <a:solidFill>
                  <a:srgbClr val="000000"/>
                </a:solidFill>
              </a:rPr>
              <a:t>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661248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Rayon fromage / charcuterie</a:t>
            </a:r>
            <a:r>
              <a:rPr lang="fr-FR" altLang="fr-FR" b="1" u="sng" dirty="0" smtClean="0">
                <a:solidFill>
                  <a:srgbClr val="0070C0"/>
                </a:solidFill>
              </a:rPr>
              <a:t>:</a:t>
            </a:r>
            <a:r>
              <a:rPr lang="fr-FR" altLang="fr-FR" b="1" dirty="0" smtClean="0">
                <a:solidFill>
                  <a:srgbClr val="0070C0"/>
                </a:solidFill>
              </a:rPr>
              <a:t> Elément froid de fromage sans porte.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657" y="1340768"/>
            <a:ext cx="7458547" cy="41964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55576" y="2636912"/>
            <a:ext cx="3502172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volaille </a:t>
            </a:r>
            <a:r>
              <a:rPr lang="fr-FR" sz="1600" b="1" u="sng" dirty="0" err="1" smtClean="0">
                <a:solidFill>
                  <a:srgbClr val="0070C0"/>
                </a:solidFill>
              </a:rPr>
              <a:t>trad</a:t>
            </a:r>
            <a:r>
              <a:rPr lang="fr-FR" sz="1600" b="1" u="sng" dirty="0" smtClean="0">
                <a:solidFill>
                  <a:srgbClr val="0070C0"/>
                </a:solidFill>
              </a:rPr>
              <a:t>:</a:t>
            </a:r>
            <a:r>
              <a:rPr lang="fr-FR" sz="1600" b="1" dirty="0" smtClean="0">
                <a:solidFill>
                  <a:srgbClr val="0070C0"/>
                </a:solidFill>
              </a:rPr>
              <a:t>  Meuble froid manque d’étanchéité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2880320" cy="5120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11610</TotalTime>
  <Words>36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277</cp:revision>
  <cp:lastPrinted>2016-02-08T19:41:58Z</cp:lastPrinted>
  <dcterms:created xsi:type="dcterms:W3CDTF">2014-03-07T09:21:22Z</dcterms:created>
  <dcterms:modified xsi:type="dcterms:W3CDTF">2018-03-12T20:58:20Z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