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314" r:id="rId3"/>
    <p:sldId id="347" r:id="rId4"/>
    <p:sldId id="348" r:id="rId5"/>
    <p:sldId id="358" r:id="rId6"/>
    <p:sldId id="349" r:id="rId7"/>
    <p:sldId id="351" r:id="rId8"/>
    <p:sldId id="360" r:id="rId9"/>
    <p:sldId id="353" r:id="rId10"/>
    <p:sldId id="359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10/12/2018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10/12/2018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7.jpeg" Type="http://schemas.openxmlformats.org/officeDocument/2006/relationships/image"/><Relationship Id="rId4" Target="../media/image6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2.jpeg" Type="http://schemas.openxmlformats.org/officeDocument/2006/relationships/image"/><Relationship Id="rId4" Target="../media/image11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6.jpeg" Type="http://schemas.openxmlformats.org/officeDocument/2006/relationships/image"/><Relationship Id="rId4" Target="../media/image15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0.jpeg" Type="http://schemas.openxmlformats.org/officeDocument/2006/relationships/image"/></Relationships>
</file>

<file path=ppt/slides/_rels/slide8.xml.rels><?xml version="1.0" encoding="UTF-8" standalone="yes" ?><Relationships xmlns="http://schemas.openxmlformats.org/package/2006/relationships"><Relationship Id="rId3" Target="../media/image22.jpeg" Type="http://schemas.openxmlformats.org/officeDocument/2006/relationships/image"/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3.jpeg" Type="http://schemas.openxmlformats.org/officeDocument/2006/relationships/image"/></Relationships>
</file>

<file path=ppt/slides/_rels/slide9.xml.rels><?xml version="1.0" encoding="UTF-8" standalone="yes" ?><Relationships xmlns="http://schemas.openxmlformats.org/package/2006/relationships"><Relationship Id="rId2" Target="../media/image2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617979" y="5769676"/>
            <a:ext cx="259878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 Décembre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1085" y="5746593"/>
            <a:ext cx="252986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Yassine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6093296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Vestiaires: absence de distributeurs papier au niveau des vestiaires H/F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57224"/>
            <a:ext cx="4464496" cy="4520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84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87629" y="6385623"/>
            <a:ext cx="636376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linéaire sale et mal entretenu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529" y="3726776"/>
            <a:ext cx="3802895" cy="2617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529" y="1305888"/>
            <a:ext cx="3430346" cy="209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29" y="3726776"/>
            <a:ext cx="3490464" cy="2617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29" y="1196752"/>
            <a:ext cx="3490464" cy="2207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972400" y="6027003"/>
            <a:ext cx="720000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Stockage des yaourts dans les cageots au niveau du </a:t>
            </a:r>
            <a:r>
              <a:rPr lang="fr-FR" sz="1600" b="1" dirty="0" smtClean="0">
                <a:solidFill>
                  <a:srgbClr val="0070C0"/>
                </a:solidFill>
              </a:rPr>
              <a:t>linéaire.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880197"/>
            <a:ext cx="6579562" cy="4934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1846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43608" y="6101491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Mauvaise gestion des travaux et risque de contamination croisée au niveau les locaux de </a:t>
            </a:r>
            <a:r>
              <a:rPr lang="fr-FR" sz="1600" b="1" dirty="0" smtClean="0">
                <a:solidFill>
                  <a:srgbClr val="0070C0"/>
                </a:solidFill>
              </a:rPr>
              <a:t>vente.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47" y="764704"/>
            <a:ext cx="3757945" cy="2612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784402"/>
            <a:ext cx="3862485" cy="2573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58" y="3501008"/>
            <a:ext cx="374823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01008"/>
            <a:ext cx="386248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511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43608" y="6101491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 (2): Mauvaise gestion des travaux  et risque de contamination croisée au niveau les locaux de vente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992" y="1051320"/>
            <a:ext cx="3552991" cy="2304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692" y="1091613"/>
            <a:ext cx="3293348" cy="2264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691" y="3501007"/>
            <a:ext cx="3293349" cy="2304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975" y="3501007"/>
            <a:ext cx="3407024" cy="2304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87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148064" y="5517232"/>
            <a:ext cx="3024336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</a:t>
            </a:r>
            <a:r>
              <a:rPr lang="fr-FR" sz="1600" b="1" dirty="0" smtClean="0">
                <a:solidFill>
                  <a:srgbClr val="0070C0"/>
                </a:solidFill>
              </a:rPr>
              <a:t>: Présence de deux paquets de génoise </a:t>
            </a:r>
            <a:r>
              <a:rPr lang="fr-FR" sz="1600" b="1" dirty="0" err="1" smtClean="0">
                <a:solidFill>
                  <a:srgbClr val="0070C0"/>
                </a:solidFill>
              </a:rPr>
              <a:t>Adoro</a:t>
            </a:r>
            <a:r>
              <a:rPr lang="fr-FR" sz="1600" b="1" dirty="0" smtClean="0">
                <a:solidFill>
                  <a:srgbClr val="0070C0"/>
                </a:solidFill>
              </a:rPr>
              <a:t> dans le rayon  dont la DLUO était le 01/12/2018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3807420" cy="27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17033"/>
            <a:ext cx="3807420" cy="3109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185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03648" y="5589240"/>
            <a:ext cx="636376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 : présence de poussière dans les linéaires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91" y="1124744"/>
            <a:ext cx="3648405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204864"/>
            <a:ext cx="3888432" cy="2916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2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600" y="6115887"/>
            <a:ext cx="727280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 </a:t>
            </a:r>
            <a:r>
              <a:rPr lang="fr-FR" sz="1600" b="1" dirty="0" smtClean="0">
                <a:solidFill>
                  <a:srgbClr val="0070C0"/>
                </a:solidFill>
              </a:rPr>
              <a:t>:absence de fraicheur de quelques articles dans l’exposition du rayon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94" y="836712"/>
            <a:ext cx="4227301" cy="317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836712"/>
            <a:ext cx="3456384" cy="317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595" y="4221088"/>
            <a:ext cx="2526399" cy="1894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2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03648" y="6093296"/>
            <a:ext cx="636376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Quai de réception: bennes de déchets sans local dédié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6048672" cy="417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2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12613</TotalTime>
  <Words>131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QualiConsult</cp:lastModifiedBy>
  <cp:revision>295</cp:revision>
  <cp:lastPrinted>2016-02-08T19:41:58Z</cp:lastPrinted>
  <dcterms:created xsi:type="dcterms:W3CDTF">2014-03-07T09:21:22Z</dcterms:created>
  <dcterms:modified xsi:type="dcterms:W3CDTF">2018-12-11T10:16:15Z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587721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