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68" r:id="rId2"/>
    <p:sldId id="346" r:id="rId3"/>
    <p:sldId id="314" r:id="rId4"/>
    <p:sldId id="347" r:id="rId5"/>
    <p:sldId id="350" r:id="rId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13/06/2017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13/06/2017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1002695" y="5769676"/>
            <a:ext cx="1829347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661248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Terminal de cuisson:</a:t>
            </a:r>
            <a:r>
              <a:rPr lang="fr-FR" altLang="fr-FR" b="1" dirty="0" smtClean="0">
                <a:solidFill>
                  <a:srgbClr val="0070C0"/>
                </a:solidFill>
              </a:rPr>
              <a:t> linéaire de présentation des gâteaux sans afficheur de température.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983" y="1340768"/>
            <a:ext cx="7480221" cy="420865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53804" y="6093296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charcuterie:</a:t>
            </a:r>
            <a:r>
              <a:rPr lang="fr-FR" sz="1600" b="1" dirty="0" smtClean="0">
                <a:solidFill>
                  <a:srgbClr val="0070C0"/>
                </a:solidFill>
              </a:rPr>
              <a:t>  Lame du trancheur oxydée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97" y="1412776"/>
            <a:ext cx="7259642" cy="408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Chambre froide traiteur: </a:t>
            </a:r>
            <a:r>
              <a:rPr lang="fr-FR" sz="1600" b="1" dirty="0" smtClean="0">
                <a:solidFill>
                  <a:srgbClr val="0070C0"/>
                </a:solidFill>
              </a:rPr>
              <a:t> Etagères sales.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71" y="1556792"/>
            <a:ext cx="7537023" cy="4240610"/>
          </a:xfrm>
        </p:spPr>
      </p:pic>
    </p:spTree>
    <p:extLst>
      <p:ext uri="{BB962C8B-B14F-4D97-AF65-F5344CB8AC3E}">
        <p14:creationId xmlns:p14="http://schemas.microsoft.com/office/powerpoint/2010/main" val="870905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711996" cy="4339057"/>
          </a:xfrm>
        </p:spPr>
      </p:pic>
      <p:sp>
        <p:nvSpPr>
          <p:cNvPr id="4" name="ZoneTexte 5"/>
          <p:cNvSpPr txBox="1"/>
          <p:nvPr/>
        </p:nvSpPr>
        <p:spPr>
          <a:xfrm>
            <a:off x="927608" y="5949280"/>
            <a:ext cx="746829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charcuterie: </a:t>
            </a:r>
            <a:r>
              <a:rPr lang="fr-FR" sz="1600" b="1" dirty="0" smtClean="0">
                <a:solidFill>
                  <a:srgbClr val="0070C0"/>
                </a:solidFill>
              </a:rPr>
              <a:t>Distributeur de papier non adapté à la forme du papier.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Prévoir un système pour accrocher les broches du rôtissoire.</a:t>
            </a:r>
          </a:p>
        </p:txBody>
      </p:sp>
    </p:spTree>
    <p:extLst>
      <p:ext uri="{BB962C8B-B14F-4D97-AF65-F5344CB8AC3E}">
        <p14:creationId xmlns:p14="http://schemas.microsoft.com/office/powerpoint/2010/main" val="6121113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11614</TotalTime>
  <Words>70</Words>
  <Application>Microsoft Office PowerPoint</Application>
  <PresentationFormat>Affichage à l'écran (4:3)</PresentationFormat>
  <Paragraphs>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278</cp:revision>
  <cp:lastPrinted>2016-02-08T19:41:58Z</cp:lastPrinted>
  <dcterms:created xsi:type="dcterms:W3CDTF">2014-03-07T09:21:22Z</dcterms:created>
  <dcterms:modified xsi:type="dcterms:W3CDTF">2017-06-13T08:13:08Z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241571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