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346" r:id="rId3"/>
    <p:sldId id="314" r:id="rId4"/>
    <p:sldId id="284" r:id="rId5"/>
    <p:sldId id="347" r:id="rId6"/>
    <p:sldId id="348" r:id="rId7"/>
    <p:sldId id="349" r:id="rId8"/>
    <p:sldId id="350" r:id="rId9"/>
    <p:sldId id="351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Route de Gabes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Route de Gabes- Sfax</a:t>
            </a:r>
          </a:p>
        </p:txBody>
      </p:sp>
      <p:sp>
        <p:nvSpPr>
          <p:cNvPr id="5" name="Rectangle 4"/>
          <p:cNvSpPr/>
          <p:nvPr/>
        </p:nvSpPr>
        <p:spPr>
          <a:xfrm>
            <a:off x="943384" y="5769676"/>
            <a:ext cx="19479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06 mars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66124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Terminal de cuisson</a:t>
            </a:r>
            <a:r>
              <a:rPr lang="fr-FR" altLang="fr-FR" b="1" u="sng" dirty="0" smtClean="0">
                <a:solidFill>
                  <a:srgbClr val="0070C0"/>
                </a:solidFill>
              </a:rPr>
              <a:t>:</a:t>
            </a:r>
            <a:r>
              <a:rPr lang="fr-FR" altLang="fr-FR" b="1" dirty="0" smtClean="0">
                <a:solidFill>
                  <a:srgbClr val="0070C0"/>
                </a:solidFill>
              </a:rPr>
              <a:t> </a:t>
            </a:r>
            <a:r>
              <a:rPr lang="fr-FR" altLang="fr-FR" b="1" dirty="0" smtClean="0">
                <a:solidFill>
                  <a:srgbClr val="0070C0"/>
                </a:solidFill>
              </a:rPr>
              <a:t>linéaire de présentation des gâteaux sans afficheur de température.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3" y="1340768"/>
            <a:ext cx="7480221" cy="4208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5380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Chambre froide négative:</a:t>
            </a:r>
            <a:r>
              <a:rPr lang="fr-FR" sz="1600" b="1" dirty="0" smtClean="0">
                <a:solidFill>
                  <a:srgbClr val="0070C0"/>
                </a:solidFill>
              </a:rPr>
              <a:t>  Accumulation de grande quantité de givre sur la palette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33" y="1700808"/>
            <a:ext cx="67830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Chambre froide PLS: </a:t>
            </a:r>
            <a:r>
              <a:rPr lang="fr-FR" sz="1600" b="1" dirty="0" smtClean="0">
                <a:solidFill>
                  <a:srgbClr val="0070C0"/>
                </a:solidFill>
              </a:rPr>
              <a:t> Accumulation du givre au niveau </a:t>
            </a:r>
            <a:r>
              <a:rPr lang="fr-FR" sz="1600" b="1" dirty="0" err="1" smtClean="0">
                <a:solidFill>
                  <a:srgbClr val="0070C0"/>
                </a:solidFill>
              </a:rPr>
              <a:t>del’évaportaeur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" y="1628800"/>
            <a:ext cx="7380312" cy="41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37853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Chambre froide PLS: </a:t>
            </a:r>
            <a:r>
              <a:rPr lang="fr-FR" sz="1600" b="1" dirty="0" smtClean="0">
                <a:solidFill>
                  <a:srgbClr val="0070C0"/>
                </a:solidFill>
              </a:rPr>
              <a:t> Produits casse en chambre froide non identifiés.</a:t>
            </a:r>
          </a:p>
        </p:txBody>
      </p:sp>
    </p:spTree>
    <p:extLst>
      <p:ext uri="{BB962C8B-B14F-4D97-AF65-F5344CB8AC3E}">
        <p14:creationId xmlns:p14="http://schemas.microsoft.com/office/powerpoint/2010/main" val="87090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65659" cy="4312986"/>
          </a:xfrm>
        </p:spPr>
      </p:pic>
      <p:sp>
        <p:nvSpPr>
          <p:cNvPr id="4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 Renforcer les actions de nettoyage au dessus du four.</a:t>
            </a:r>
          </a:p>
        </p:txBody>
      </p:sp>
    </p:spTree>
    <p:extLst>
      <p:ext uri="{BB962C8B-B14F-4D97-AF65-F5344CB8AC3E}">
        <p14:creationId xmlns:p14="http://schemas.microsoft.com/office/powerpoint/2010/main" val="227347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11996" cy="4339057"/>
          </a:xfrm>
        </p:spPr>
      </p:pic>
      <p:sp>
        <p:nvSpPr>
          <p:cNvPr id="4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fromage charcuterie: </a:t>
            </a:r>
            <a:r>
              <a:rPr lang="fr-FR" sz="1600" b="1" dirty="0" smtClean="0">
                <a:solidFill>
                  <a:srgbClr val="0070C0"/>
                </a:solidFill>
              </a:rPr>
              <a:t> meuble sans porte coté fromage</a:t>
            </a:r>
          </a:p>
        </p:txBody>
      </p:sp>
    </p:spTree>
    <p:extLst>
      <p:ext uri="{BB962C8B-B14F-4D97-AF65-F5344CB8AC3E}">
        <p14:creationId xmlns:p14="http://schemas.microsoft.com/office/powerpoint/2010/main" val="248982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11996" cy="4339057"/>
          </a:xfrm>
        </p:spPr>
      </p:pic>
      <p:sp>
        <p:nvSpPr>
          <p:cNvPr id="4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fromage charcuterie: </a:t>
            </a:r>
            <a:r>
              <a:rPr lang="fr-FR" sz="1600" b="1" dirty="0" smtClean="0">
                <a:solidFill>
                  <a:srgbClr val="0070C0"/>
                </a:solidFill>
              </a:rPr>
              <a:t>Distributeur de papier non adapté à la forme du papier.</a:t>
            </a:r>
          </a:p>
        </p:txBody>
      </p:sp>
    </p:spTree>
    <p:extLst>
      <p:ext uri="{BB962C8B-B14F-4D97-AF65-F5344CB8AC3E}">
        <p14:creationId xmlns:p14="http://schemas.microsoft.com/office/powerpoint/2010/main" val="6121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73181" cy="4092163"/>
          </a:xfrm>
        </p:spPr>
      </p:pic>
      <p:sp>
        <p:nvSpPr>
          <p:cNvPr id="4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fromage charcuterie: </a:t>
            </a:r>
            <a:r>
              <a:rPr lang="fr-FR" sz="1600" b="1" dirty="0" smtClean="0">
                <a:solidFill>
                  <a:srgbClr val="0070C0"/>
                </a:solidFill>
              </a:rPr>
              <a:t>renforcer les actions de nettoyage et désinfection derrière la table.</a:t>
            </a:r>
          </a:p>
        </p:txBody>
      </p:sp>
    </p:spTree>
    <p:extLst>
      <p:ext uri="{BB962C8B-B14F-4D97-AF65-F5344CB8AC3E}">
        <p14:creationId xmlns:p14="http://schemas.microsoft.com/office/powerpoint/2010/main" val="3697566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11607</TotalTime>
  <Words>119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276</cp:revision>
  <cp:lastPrinted>2016-02-08T19:41:58Z</cp:lastPrinted>
  <dcterms:created xsi:type="dcterms:W3CDTF">2014-03-07T09:21:22Z</dcterms:created>
  <dcterms:modified xsi:type="dcterms:W3CDTF">2017-03-18T10:02:13Z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