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79" r:id="rId10"/>
    <p:sldId id="365" r:id="rId11"/>
    <p:sldId id="367" r:id="rId12"/>
    <p:sldId id="368" r:id="rId13"/>
    <p:sldId id="377" r:id="rId14"/>
    <p:sldId id="380" r:id="rId15"/>
    <p:sldId id="369" r:id="rId16"/>
    <p:sldId id="371" r:id="rId17"/>
    <p:sldId id="372" r:id="rId18"/>
    <p:sldId id="373" r:id="rId19"/>
    <p:sldId id="375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28/12/2017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28/12/2017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Sfax route de Gabes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Sfax route de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5746593"/>
            <a:ext cx="258917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19 décembre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078" y="5746593"/>
            <a:ext cx="34948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95090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FLEG: stockage des pommes de terre à proximité de la zone de stockage des produits DPH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scontent.ftun2-1.fna.fbcdn.net/v/t34.0-12/26102880_10213706856688341_1682928124_n.jpg?oh=50516d755f6965722ea87e6c71a9765d&amp;oe=5A4717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2427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43447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Chambre froide traiteur: Stockage d’un paquet de </a:t>
            </a:r>
            <a:r>
              <a:rPr lang="fr-FR" altLang="fr-FR" sz="1600" b="1" dirty="0" err="1" smtClean="0">
                <a:solidFill>
                  <a:srgbClr val="0070C0"/>
                </a:solidFill>
              </a:rPr>
              <a:t>bacalo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 sans identification ni protection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scontent.ftun2-1.fna.fbcdn.net/v/t34.0-12/26135335_10213706857088351_776476106_n.jpg?oh=6bb601f57a7a6d405509949dee8b2b24&amp;oe=5A4730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6829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0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Fromage/ charcuterie: présence de piqûres de moisissures sur certains morceaux de fromage exposés.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https://scontent.ftun2-1.fna.fbcdn.net/v/t34.0-12/26133511_10213706857648365_1581846407_n.jpg?oh=1e78b4cd723a4ef3a2a70b91af06bf66&amp;oe=5A4759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2787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.ftun2-1.fna.fbcdn.net/v/t34.0-12/26105697_10213706856968348_897915827_n.jpg?oh=073aac9b391ddb44fe35b6da11850869&amp;oe=5A4810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8" y="1342787"/>
            <a:ext cx="35473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Fromage/ charcuterie: La vitre du meuble froid est démontée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s://scontent.ftun2-1.fna.fbcdn.net/v/t34.0-12/26135309_10213706861008449_1621675923_n.jpg?oh=d165380bf11f4c17f6dcec1b473b0598&amp;oe=5A4736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313"/>
            <a:ext cx="6912768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Fromage/ charcuterie: Le DEIV est rempli de cadavres d’insectes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https://scontent.ftun2-1.fna.fbcdn.net/v/t34.0-12/26176134_10213706861568463_61559119_n.jpg?oh=dc54d28cfaee423577bdac853eee4b54&amp;oe=5A46D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5257"/>
            <a:ext cx="7468294" cy="43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37853" y="6090542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Fromage/ charcuterie: présence de souillures divers et des piqûres de moisissures sur le meuble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s://scontent.ftun2-1.fna.fbcdn.net/v/t34.0-12/26176808_10213706857168353_1441062653_n.jpg?oh=9b182f7c07f04b7cdab957d20011fae2&amp;oe=5A474F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7"/>
            <a:ext cx="367240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ftun2-1.fna.fbcdn.net/v/t34.0-12/26135253_10213706857928372_182641993_n.jpg?oh=43573ae0fa406779425b82b578a1982f&amp;oe=5A47077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9"/>
            <a:ext cx="387463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837853" y="1700808"/>
            <a:ext cx="1429891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220072" y="1199508"/>
            <a:ext cx="1429891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Traiteur: l’huile est usagée; le panier de la friteuse est souillé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https://scontent.ftun2-1.fna.fbcdn.net/v/t34.0-12/26105668_10213706860448435_605497886_n.jpg?oh=86340cd02bc6bc61f5e652cd0e1650f2&amp;oe=5A472B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01" y="1412776"/>
            <a:ext cx="451908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.ftun2-1.fna.fbcdn.net/v/t34.0-12/26102918_10213706860368433_1706209669_n.jpg?oh=a0cebfba0b713275189835e2aa2d3163&amp;oe=5A46E1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Pâtisserie: l’étiquette du fournisseur de la nougat ‘</a:t>
            </a:r>
            <a:r>
              <a:rPr lang="fr-FR" altLang="fr-FR" sz="1600" b="1" dirty="0" err="1" smtClean="0">
                <a:solidFill>
                  <a:srgbClr val="0070C0"/>
                </a:solidFill>
              </a:rPr>
              <a:t>Khili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’ n’est pas conforme; manque d’ingrédients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https://scontent.ftun2-1.fna.fbcdn.net/v/t34.0-12/26174807_10213706860488436_464101449_n.jpg?oh=6a461b40c8a57d7a9a6b8ed8d426c3ed&amp;oe=5A481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412776"/>
            <a:ext cx="66247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021288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Pâtisserie: Absence de la liste des ingrédients sur les viennoiseries de l’étiquette UHD; 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https://scontent.ftun2-1.fna.fbcdn.net/v/t34.0-12/26102956_10213706860608439_576233722_n.jpg?oh=5d23e1659b4d4da77af4963c3c0208a4&amp;oe=5A481A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682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PLS: la grille du rideau d’air du meuble des yaourts est défoncé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s://scontent.ftun2-1.fna.fbcdn.net/v/t34.0-12/26105386_10213706860768443_74566097_n.jpg?oh=f1e5fb6f74344f7ea961c4f257cb96dc&amp;oe=5A472E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313"/>
            <a:ext cx="7468294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2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Les palettes sont mal rangées.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scontent.ftun2-1.fna.fbcdn.net/v/t34.0-12/26177323_10213706857688366_1918225668_n.jpg?oh=1e1cb24101271a68cb7d8e1a2da4a24c&amp;oe=5A47028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tun2-1.fna.fbcdn.net/v/t34.0-12/26233868_10213706857488361_1993043007_n.jpg?oh=06df973f7510949cff2531c517c7639a&amp;oe=5A4729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164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41501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La porte de réception et la porte de sortie vers la zone de stockage des palettes ne sont pas étanches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content.ftun2-1.fna.fbcdn.net/v/t34.0-12/26134972_10213706857728367_1868470392_n.jpg?oh=92008cc1aab2e9ae15b51fc4a499e6b9&amp;oe=5A46F3D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" y="1412776"/>
            <a:ext cx="28488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tun2-1.fna.fbcdn.net/v/t34.0-12/26134910_10213706857248355_1900912775_n.jpg?oh=9ae6e297c35172645daac8ad86c02747&amp;oe=5A474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4572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PGC: le plafond de la réserve n’est pas étanche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scontent.ftun2-1.fna.fbcdn.net/v/t34.0-12/26105272_10213706857968373_1449331015_n.jpg?oh=9e946588e451b7ef46a15393692c1694&amp;oe=5A46FF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123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PGC: Accumulation de restes d’emballage dans la réserve des boissons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content.ftun2-1.fna.fbcdn.net/v/t34.0-12/26197690_10213706857008349_343732193_n.jpg?oh=a95e28366656895afb8370069d4656fc&amp;oe=5A46E5F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0" y="1412776"/>
            <a:ext cx="748908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Vestiaires hommes: La salle de pause est dans les vestiaires.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scontent.ftun2-1.fna.fbcdn.net/v/t34.0-12/26176947_10213706857848370_2043924715_n.jpg?oh=0138048e786cf1dc877120252a099567&amp;oe=5A4822D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Le dispositif frigorifique et le microonde 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sont placés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 </a:t>
            </a:r>
            <a:r>
              <a:rPr lang="fr-FR" altLang="fr-FR" sz="1600" b="1" dirty="0" smtClean="0">
                <a:solidFill>
                  <a:srgbClr val="0070C0"/>
                </a:solidFill>
              </a:rPr>
              <a:t>dans la réserve PGC.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066" y="1484315"/>
            <a:ext cx="7921869" cy="410492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146" name="Picture 2" descr="https://scontent.ftun2-1.fna.fbcdn.net/v/t34.0-12/26234496_10213706857208354_1419178980_n.jpg?oh=80180befb267c695f8a339b24ec05683&amp;oe=5A4763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2427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137947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PGC: présence d’un bac rempli d’œufs non identifiés sur une étagère de la réserve.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2" name="Picture 4" descr="https://scontent.ftun2-1.fna.fbcdn.net/v/t34.0-12/26176257_10213706857448360_457795700_n.jpg?oh=b8e7b65d68afb3d9577e5bace04c67e1&amp;oe=5A47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68294" cy="4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30932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sz="1600" b="1" dirty="0" smtClean="0">
                <a:solidFill>
                  <a:srgbClr val="0070C0"/>
                </a:solidFill>
              </a:rPr>
              <a:t>PGC: présence de charançons dans un paquet de riz blanc</a:t>
            </a:r>
            <a:endParaRPr lang="fr-FR" alt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537" y="1574306"/>
            <a:ext cx="3307397" cy="4510087"/>
          </a:xfrm>
          <a:prstGeom prst="rect">
            <a:avLst/>
          </a:prstGeom>
        </p:spPr>
      </p:pic>
      <p:pic>
        <p:nvPicPr>
          <p:cNvPr id="20482" name="Picture 2" descr="https://scontent.ftun2-1.fna.fbcdn.net/v/t34.0-12/26133292_10213706861168453_1066218974_n.jpg?oh=2846960a727d03068b0510d4ed3be2dc&amp;oe=5A472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8" y="1412776"/>
            <a:ext cx="3352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12649</TotalTime>
  <Words>256</Words>
  <Application>Microsoft Office PowerPoint</Application>
  <PresentationFormat>Affichage à l'écran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328</cp:revision>
  <cp:lastPrinted>2016-02-08T19:41:58Z</cp:lastPrinted>
  <dcterms:created xsi:type="dcterms:W3CDTF">2014-03-07T09:21:22Z</dcterms:created>
  <dcterms:modified xsi:type="dcterms:W3CDTF">2017-12-28T16:45:00Z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1924296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