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269" r:id="rId3"/>
    <p:sldId id="283" r:id="rId4"/>
    <p:sldId id="284" r:id="rId5"/>
    <p:sldId id="285" r:id="rId6"/>
    <p:sldId id="286" r:id="rId7"/>
    <p:sldId id="290" r:id="rId8"/>
    <p:sldId id="271" r:id="rId9"/>
    <p:sldId id="274" r:id="rId10"/>
    <p:sldId id="270" r:id="rId11"/>
    <p:sldId id="275" r:id="rId12"/>
    <p:sldId id="288" r:id="rId13"/>
    <p:sldId id="272" r:id="rId14"/>
    <p:sldId id="289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4048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 Mejed Heni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572000" y="4797152"/>
            <a:ext cx="41764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(-): Développement de givre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3759882" cy="50131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314" y="1340768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1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8789" y="5310163"/>
            <a:ext cx="51432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 et couloirs: Usure avancée du sol et des murs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347102"/>
            <a:ext cx="3347864" cy="251089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8" y="476672"/>
            <a:ext cx="5340085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933" y="971507"/>
            <a:ext cx="2355726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8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07504" y="4622940"/>
            <a:ext cx="4968552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Douches hommes: absence de rideau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Couloir: traces d’infiltration d’eau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Fenêtre vestiaires des hommes: absence de protection et usure avancée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293096"/>
            <a:ext cx="3419872" cy="25649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1982" y="790634"/>
            <a:ext cx="2868753" cy="38250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04660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63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70354" y="5733256"/>
            <a:ext cx="604867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Erreurs d’étiquetage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Surimi de crevettes sans crevettes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Anneaux de calamars panés sans ingrédients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3075806" cy="410107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12"/>
          <a:stretch/>
        </p:blipFill>
        <p:spPr>
          <a:xfrm rot="16200000">
            <a:off x="4952186" y="1151736"/>
            <a:ext cx="3769286" cy="409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62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907705" y="5805264"/>
            <a:ext cx="548142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Direction : Non respect de la procédure de destruction des déchets alimentaires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2776"/>
            <a:ext cx="4668011" cy="35010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246448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108307" y="5424319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</a:t>
            </a:r>
            <a:r>
              <a:rPr lang="fr-FR" sz="1600" b="1" dirty="0" smtClean="0">
                <a:solidFill>
                  <a:srgbClr val="0070C0"/>
                </a:solidFill>
              </a:rPr>
              <a:t>Un pot de ricotta périmé et plusieurs morceaux de fromages non étiquetés ou avec des dates de retrait dépassées.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79" t="37691"/>
          <a:stretch/>
        </p:blipFill>
        <p:spPr>
          <a:xfrm>
            <a:off x="1108306" y="1291092"/>
            <a:ext cx="4255781" cy="32066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061" y="2273694"/>
            <a:ext cx="3803915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5013176"/>
            <a:ext cx="74455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</a:t>
            </a:r>
            <a:r>
              <a:rPr lang="fr-FR" sz="1600" b="1" dirty="0" smtClean="0">
                <a:solidFill>
                  <a:srgbClr val="0070C0"/>
                </a:solidFill>
              </a:rPr>
              <a:t>Dates de retrait dépassées et produits non étiquetés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38" t="43927"/>
          <a:stretch/>
        </p:blipFill>
        <p:spPr>
          <a:xfrm>
            <a:off x="4487709" y="1484784"/>
            <a:ext cx="4224243" cy="27346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372801" y="1659649"/>
            <a:ext cx="2407196" cy="320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5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619672" y="5466129"/>
            <a:ext cx="6152123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</a:t>
            </a:r>
            <a:r>
              <a:rPr lang="fr-FR" sz="1600" b="1" dirty="0" smtClean="0">
                <a:solidFill>
                  <a:srgbClr val="0070C0"/>
                </a:solidFill>
              </a:rPr>
              <a:t>Trancheur usé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d’un grattoir métallique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Boucherie: Meuble usé et rouillé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13" y="2632221"/>
            <a:ext cx="3635896" cy="272692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784813"/>
            <a:ext cx="3707904" cy="27809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245" y="1484784"/>
            <a:ext cx="3059832" cy="229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7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763688" y="5898178"/>
            <a:ext cx="504283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 traiteur: Accumulation de mouches. DEIV Hors service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3" y="1556792"/>
            <a:ext cx="4523995" cy="33929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980728"/>
            <a:ext cx="4764021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2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27584" y="5856367"/>
            <a:ext cx="566418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Chambre rouillée et meuble froid sans protection effective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52736"/>
            <a:ext cx="5868144" cy="44011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61" y="980728"/>
            <a:ext cx="4668011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2339752" y="6051485"/>
            <a:ext cx="3969259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La hotte n’était pas propre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053" y="1232756"/>
            <a:ext cx="5904656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44008" y="3284984"/>
            <a:ext cx="3825243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l’huile de friture est usée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715"/>
            <a:ext cx="4644008" cy="44551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268760"/>
            <a:ext cx="4860032" cy="364502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rot="10800000" flipV="1">
            <a:off x="1259633" y="5661248"/>
            <a:ext cx="648072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Exposition des sandwichs au froid sans suivi des températures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Fromages: Utilisation d’une ancienne fiche de traçabilité (absence des quantités)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03648" y="2204864"/>
            <a:ext cx="936103" cy="23762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31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04" y="692696"/>
            <a:ext cx="4674855" cy="350614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974" y="980728"/>
            <a:ext cx="4674855" cy="350614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 rot="10800000" flipV="1">
            <a:off x="0" y="4835485"/>
            <a:ext cx="536408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Meuble neutre ne pouvant pas protéger entièrement les produits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Olives: Manque de louches – Afficheur HS et développement de rouille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293096"/>
            <a:ext cx="3419872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81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44706</TotalTime>
  <Words>204</Words>
  <Application>Microsoft Office PowerPoint</Application>
  <PresentationFormat>Affichage à l'écran (4:3)</PresentationFormat>
  <Paragraphs>26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746</cp:revision>
  <cp:lastPrinted>2016-02-08T19:41:58Z</cp:lastPrinted>
  <dcterms:created xsi:type="dcterms:W3CDTF">2014-03-07T09:21:22Z</dcterms:created>
  <dcterms:modified xsi:type="dcterms:W3CDTF">2019-10-22T21:13:31Z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2744297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