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70" r:id="rId4"/>
    <p:sldId id="271" r:id="rId5"/>
    <p:sldId id="274" r:id="rId6"/>
    <p:sldId id="275" r:id="rId7"/>
    <p:sldId id="272" r:id="rId8"/>
    <p:sldId id="276" r:id="rId9"/>
    <p:sldId id="278" r:id="rId10"/>
    <p:sldId id="277" r:id="rId11"/>
    <p:sldId id="279" r:id="rId12"/>
    <p:sldId id="280" r:id="rId13"/>
    <p:sldId id="282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434" autoAdjust="0"/>
  </p:normalViewPr>
  <p:slideViewPr>
    <p:cSldViewPr>
      <p:cViewPr varScale="1">
        <p:scale>
          <a:sx n="70" d="100"/>
          <a:sy n="70" d="100"/>
        </p:scale>
        <p:origin x="8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30/05/2019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92080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5688632" cy="4266474"/>
          </a:xfrm>
        </p:spPr>
      </p:pic>
      <p:sp>
        <p:nvSpPr>
          <p:cNvPr id="3" name="ZoneTexte 2"/>
          <p:cNvSpPr txBox="1"/>
          <p:nvPr/>
        </p:nvSpPr>
        <p:spPr>
          <a:xfrm>
            <a:off x="827584" y="6237312"/>
            <a:ext cx="742564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Plinthe cassée et endommagée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9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6" y="1251110"/>
            <a:ext cx="4804932" cy="3717999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59006"/>
            <a:ext cx="4139952" cy="551993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1560" y="5635116"/>
            <a:ext cx="424008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produits raticides non protégés au niveau du couloir (devant labo </a:t>
            </a:r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/pat)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6732240" y="3429000"/>
            <a:ext cx="1440160" cy="129614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484276" y="1916832"/>
            <a:ext cx="1224136" cy="18722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1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340768"/>
            <a:ext cx="4615282" cy="3816424"/>
          </a:xfrm>
        </p:spPr>
      </p:pic>
      <p:pic>
        <p:nvPicPr>
          <p:cNvPr id="7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4794" y="1378476"/>
            <a:ext cx="3735836" cy="49811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611560" y="5342893"/>
            <a:ext cx="4183233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sèche: mauvaise organisation dans le stockage des produits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67037"/>
            <a:ext cx="3744416" cy="4654252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780420" cy="468052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81656" y="6165304"/>
            <a:ext cx="792088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sèche: sol sale avec présence d’aliments à même le sol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45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3888432" cy="5184576"/>
          </a:xfrm>
        </p:spPr>
      </p:pic>
      <p:sp>
        <p:nvSpPr>
          <p:cNvPr id="4" name="ZoneTexte 3"/>
          <p:cNvSpPr txBox="1"/>
          <p:nvPr/>
        </p:nvSpPr>
        <p:spPr>
          <a:xfrm rot="10800000" flipV="1">
            <a:off x="4507137" y="3089865"/>
            <a:ext cx="3969259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éviter l‘entreposage de produit de nettoyage </a:t>
            </a:r>
            <a:r>
              <a:rPr lang="fr-FR" sz="1600" b="1" dirty="0" smtClean="0">
                <a:solidFill>
                  <a:srgbClr val="0070C0"/>
                </a:solidFill>
              </a:rPr>
              <a:t>vitre </a:t>
            </a:r>
            <a:r>
              <a:rPr lang="fr-FR" sz="1600" b="1" dirty="0">
                <a:solidFill>
                  <a:srgbClr val="0070C0"/>
                </a:solidFill>
              </a:rPr>
              <a:t>au niveau du stand 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2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4" y="6237312"/>
            <a:ext cx="7425643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mise en attente des poulets rôtis crus dans la rôtissoire non mise en marche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1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744416" cy="4992555"/>
          </a:xfrm>
        </p:spPr>
      </p:pic>
      <p:sp>
        <p:nvSpPr>
          <p:cNvPr id="4" name="ZoneTexte 3"/>
          <p:cNvSpPr txBox="1"/>
          <p:nvPr/>
        </p:nvSpPr>
        <p:spPr>
          <a:xfrm>
            <a:off x="4644008" y="3284984"/>
            <a:ext cx="382524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l’huile de friture est oxydée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1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744416" cy="4992555"/>
          </a:xfrm>
        </p:spPr>
      </p:pic>
      <p:sp>
        <p:nvSpPr>
          <p:cNvPr id="4" name="ZoneTexte 3"/>
          <p:cNvSpPr txBox="1"/>
          <p:nvPr/>
        </p:nvSpPr>
        <p:spPr>
          <a:xfrm>
            <a:off x="4436951" y="3351859"/>
            <a:ext cx="3825243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manque de vitre au niveau du meuble réfrigéré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81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780420" cy="5040560"/>
          </a:xfrm>
        </p:spPr>
      </p:pic>
      <p:sp>
        <p:nvSpPr>
          <p:cNvPr id="4" name="ZoneTexte 3"/>
          <p:cNvSpPr txBox="1"/>
          <p:nvPr/>
        </p:nvSpPr>
        <p:spPr>
          <a:xfrm>
            <a:off x="4457879" y="3212976"/>
            <a:ext cx="3969259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température très élevée au niveau du labo traiteur vu que la climatisation est en panne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059832" y="1844824"/>
            <a:ext cx="936104" cy="45365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8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888432" cy="5184576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284984"/>
            <a:ext cx="3609219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Volaillerie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: dans la chambre </a:t>
            </a:r>
            <a:r>
              <a:rPr lang="fr-FR" sz="1600" b="1" dirty="0">
                <a:solidFill>
                  <a:srgbClr val="0070C0"/>
                </a:solidFill>
              </a:rPr>
              <a:t>froide positive </a:t>
            </a:r>
            <a:r>
              <a:rPr lang="fr-FR" sz="1600" b="1" dirty="0" smtClean="0">
                <a:solidFill>
                  <a:srgbClr val="0070C0"/>
                </a:solidFill>
              </a:rPr>
              <a:t>tubes néons démontés à cause d’un court circuit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62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340768"/>
            <a:ext cx="5581401" cy="4186051"/>
          </a:xfrm>
        </p:spPr>
      </p:pic>
      <p:sp>
        <p:nvSpPr>
          <p:cNvPr id="4" name="ZoneTexte 3"/>
          <p:cNvSpPr txBox="1"/>
          <p:nvPr/>
        </p:nvSpPr>
        <p:spPr>
          <a:xfrm>
            <a:off x="827584" y="6237312"/>
            <a:ext cx="742564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étiquetage non conforme du pain libanais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1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56" y="1700808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4139952" y="3501008"/>
            <a:ext cx="41870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revêtement du sol du labo est fissuré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44648</TotalTime>
  <Words>153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736</cp:revision>
  <cp:lastPrinted>2016-02-08T19:41:58Z</cp:lastPrinted>
  <dcterms:created xsi:type="dcterms:W3CDTF">2014-03-07T09:21:22Z</dcterms:created>
  <dcterms:modified xsi:type="dcterms:W3CDTF">2019-05-30T22:15:43Z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981349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