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498" r:id="rId3"/>
    <p:sldId id="500" r:id="rId4"/>
    <p:sldId id="504" r:id="rId5"/>
    <p:sldId id="499" r:id="rId6"/>
    <p:sldId id="501" r:id="rId7"/>
    <p:sldId id="502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434" autoAdjust="0"/>
  </p:normalViewPr>
  <p:slideViewPr>
    <p:cSldViewPr>
      <p:cViewPr>
        <p:scale>
          <a:sx n="77" d="100"/>
          <a:sy n="77" d="100"/>
        </p:scale>
        <p:origin x="-534" y="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05/09/2018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05/09/2018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Ras Jebal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Ras Jebal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52120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23 Aout  2018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hend 29 juin\HEND\uhd\ras jebel\2018\aout 18\IMG_20180823_095559 (Petit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381672" y="578768"/>
            <a:ext cx="4572000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1283296" y="5874981"/>
            <a:ext cx="6768752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Volaille </a:t>
            </a:r>
            <a:r>
              <a:rPr lang="fr-FR" sz="1600" b="1" dirty="0" err="1" smtClean="0">
                <a:solidFill>
                  <a:srgbClr val="0070C0"/>
                </a:solidFill>
              </a:rPr>
              <a:t>trad</a:t>
            </a:r>
            <a:r>
              <a:rPr lang="fr-FR" sz="1600" b="1" dirty="0" smtClean="0">
                <a:solidFill>
                  <a:srgbClr val="0070C0"/>
                </a:solidFill>
              </a:rPr>
              <a:t>: Dépassement de DLC fournisseur pour certains produits (escalope poulet, escalope dinde, poulet </a:t>
            </a:r>
            <a:r>
              <a:rPr lang="fr-FR" sz="1600" b="1" dirty="0" err="1" smtClean="0">
                <a:solidFill>
                  <a:srgbClr val="0070C0"/>
                </a:solidFill>
              </a:rPr>
              <a:t>trad</a:t>
            </a:r>
            <a:r>
              <a:rPr lang="fr-FR" sz="1600" b="1" dirty="0" smtClean="0">
                <a:solidFill>
                  <a:srgbClr val="0070C0"/>
                </a:solidFill>
              </a:rPr>
              <a:t>) DLC carrefour 24/08/18&gt; DLC fournisseur 23/08/2018</a:t>
            </a:r>
            <a:endParaRPr lang="fr-FR" sz="1600" b="1" dirty="0">
              <a:solidFill>
                <a:srgbClr val="0070C0"/>
              </a:solidFill>
            </a:endParaRPr>
          </a:p>
        </p:txBody>
      </p:sp>
      <p:sp>
        <p:nvSpPr>
          <p:cNvPr id="3" name="Ellipse 2"/>
          <p:cNvSpPr/>
          <p:nvPr/>
        </p:nvSpPr>
        <p:spPr>
          <a:xfrm>
            <a:off x="6704404" y="4725144"/>
            <a:ext cx="1368152" cy="43204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6703910" y="3501008"/>
            <a:ext cx="1368646" cy="477169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4189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098" name="Picture 2" descr="D:\hend 29 juin\HEND\uhd\ras jebel\2018\aout 18\IMG_20180823_111132 (Petit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340768"/>
            <a:ext cx="6205562" cy="4654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1835696" y="6165304"/>
            <a:ext cx="606154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Volaille </a:t>
            </a:r>
            <a:r>
              <a:rPr lang="fr-FR" sz="1600" b="1" dirty="0" err="1" smtClean="0">
                <a:solidFill>
                  <a:srgbClr val="0070C0"/>
                </a:solidFill>
              </a:rPr>
              <a:t>trad</a:t>
            </a:r>
            <a:r>
              <a:rPr lang="fr-FR" sz="1600" b="1" dirty="0" smtClean="0">
                <a:solidFill>
                  <a:srgbClr val="0070C0"/>
                </a:solidFill>
              </a:rPr>
              <a:t>: DEIV non fonctionnel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7429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2050" name="Picture 2" descr="D:\hend 29 juin\HEND\uhd\ras jebel\2018\aout 18\IMG_20180823_110035_BURST003 (Petit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268760"/>
            <a:ext cx="6288683" cy="471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1622027" y="6034803"/>
            <a:ext cx="61399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Chambre froide négative: présence d’excès de givre au sol ce qui nécessite son élimination quotidiennement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282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074" name="Picture 2" descr="D:\hend 29 juin\HEND\uhd\ras jebel\2018\aout 18\IMG_20180823_110200 (Petit)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268760"/>
            <a:ext cx="3979143" cy="5305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4662710" y="3431275"/>
            <a:ext cx="4105029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traces d’humidité au niveau du mur du couloir des chambres froides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8938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122" name="Picture 2" descr="D:\hend 29 juin\HEND\uhd\ras jebel\2018\aout 18\IMG_20180823_113036 (Petit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243739" y="457366"/>
            <a:ext cx="4608513" cy="6144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1475654" y="5877274"/>
            <a:ext cx="6264697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err="1" smtClean="0">
                <a:solidFill>
                  <a:srgbClr val="0070C0"/>
                </a:solidFill>
              </a:rPr>
              <a:t>Boul</a:t>
            </a:r>
            <a:r>
              <a:rPr lang="fr-FR" sz="1600" b="1" dirty="0" smtClean="0">
                <a:solidFill>
                  <a:srgbClr val="0070C0"/>
                </a:solidFill>
              </a:rPr>
              <a:t>/PAT: non respect du protocole de décontamination des œufs (dosage d’eau de javel très </a:t>
            </a:r>
            <a:r>
              <a:rPr lang="fr-FR" sz="1600" b="1" dirty="0" smtClean="0">
                <a:solidFill>
                  <a:srgbClr val="0070C0"/>
                </a:solidFill>
              </a:rPr>
              <a:t>élevé ¾ gobelet pour 3L d’eau)</a:t>
            </a:r>
            <a:endParaRPr lang="fr-FR" sz="1600" b="1" dirty="0">
              <a:solidFill>
                <a:srgbClr val="0070C0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5284209" y="2780928"/>
            <a:ext cx="2348428" cy="2304256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001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146" name="Picture 2" descr="D:\hend 29 juin\HEND\uhd\ras jebel\2018\aout 18\IMG_20180823_124029 (Petit)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340768"/>
            <a:ext cx="3858518" cy="5144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4427984" y="3431275"/>
            <a:ext cx="4339756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PGC: l’étiquetage </a:t>
            </a:r>
            <a:r>
              <a:rPr lang="fr-FR" sz="1600" b="1" dirty="0">
                <a:solidFill>
                  <a:srgbClr val="0070C0"/>
                </a:solidFill>
              </a:rPr>
              <a:t>du produit </a:t>
            </a:r>
            <a:r>
              <a:rPr lang="fr-FR" sz="1600" b="1" dirty="0" err="1" smtClean="0">
                <a:solidFill>
                  <a:srgbClr val="0070C0"/>
                </a:solidFill>
              </a:rPr>
              <a:t>banania</a:t>
            </a:r>
            <a:r>
              <a:rPr lang="fr-FR" sz="1600" b="1" dirty="0" smtClean="0">
                <a:solidFill>
                  <a:srgbClr val="0070C0"/>
                </a:solidFill>
              </a:rPr>
              <a:t> est </a:t>
            </a:r>
            <a:r>
              <a:rPr lang="fr-FR" sz="1600" b="1" dirty="0">
                <a:solidFill>
                  <a:srgbClr val="0070C0"/>
                </a:solidFill>
              </a:rPr>
              <a:t>non conforme (certaines mentions sont barrés au </a:t>
            </a:r>
            <a:r>
              <a:rPr lang="fr-FR" sz="1600" b="1" dirty="0" smtClean="0">
                <a:solidFill>
                  <a:srgbClr val="0070C0"/>
                </a:solidFill>
              </a:rPr>
              <a:t>marqueur noir)</a:t>
            </a:r>
            <a:r>
              <a:rPr lang="fr-FR" sz="1600" b="1" dirty="0">
                <a:solidFill>
                  <a:srgbClr val="0070C0"/>
                </a:solidFill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298846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42409</TotalTime>
  <Words>113</Words>
  <Application>Microsoft Office PowerPoint</Application>
  <PresentationFormat>Affichage à l'écran (4:3)</PresentationFormat>
  <Paragraphs>10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DELL</cp:lastModifiedBy>
  <cp:revision>696</cp:revision>
  <cp:lastPrinted>2016-02-08T19:41:58Z</cp:lastPrinted>
  <dcterms:created xsi:type="dcterms:W3CDTF">2014-03-07T09:21:22Z</dcterms:created>
  <dcterms:modified xsi:type="dcterms:W3CDTF">2018-09-05T18:58:09Z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1129028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