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502" r:id="rId3"/>
    <p:sldId id="498" r:id="rId4"/>
    <p:sldId id="500" r:id="rId5"/>
    <p:sldId id="504" r:id="rId6"/>
    <p:sldId id="499" r:id="rId7"/>
    <p:sldId id="501" r:id="rId8"/>
    <p:sldId id="505" r:id="rId9"/>
    <p:sldId id="506" r:id="rId10"/>
    <p:sldId id="507" r:id="rId11"/>
    <p:sldId id="508" r:id="rId12"/>
    <p:sldId id="509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434" autoAdjust="0"/>
  </p:normalViewPr>
  <p:slideViewPr>
    <p:cSldViewPr>
      <p:cViewPr varScale="1">
        <p:scale>
          <a:sx n="74" d="100"/>
          <a:sy n="74" d="100"/>
        </p:scale>
        <p:origin x="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22/11/2018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22/11/2018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Ras Jebal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<Relationships xmlns="http://schemas.openxmlformats.org/package/2006/relationships"><Relationship Id="rId3" Target="../media/image24.jpeg" Type="http://schemas.openxmlformats.org/officeDocument/2006/relationships/image"/><Relationship Id="rId2" Target="../media/image23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hdphoto6.wdp" Type="http://schemas.microsoft.com/office/2007/relationships/hdphoto"/><Relationship Id="rId5" Target="../media/image25.jpeg" Type="http://schemas.openxmlformats.org/officeDocument/2006/relationships/image"/><Relationship Id="rId4" Target="../media/hdphoto5.wdp" Type="http://schemas.microsoft.com/office/2007/relationships/hdphoto"/></Relationships>
</file>

<file path=ppt/slides/_rels/slide2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hdphoto2.wdp" Type="http://schemas.microsoft.com/office/2007/relationships/hdphoto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hdphoto3.wdp" Type="http://schemas.microsoft.com/office/2007/relationships/hdphoto"/></Relationships>
</file>

<file path=ppt/slides/_rels/slide8.xml.rels><?xml version="1.0" encoding="UTF-8" standalone="yes" ?><Relationships xmlns="http://schemas.openxmlformats.org/package/2006/relationships"><Relationship Id="rId3" Target="../media/hdphoto4.wdp" Type="http://schemas.microsoft.com/office/2007/relationships/hdphoto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5.jpeg" Type="http://schemas.openxmlformats.org/officeDocument/2006/relationships/image"/><Relationship Id="rId4" Target="../media/image14.jpeg" Type="http://schemas.openxmlformats.org/officeDocument/2006/relationships/image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Ras Jebal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292080" y="5557658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Raja </a:t>
            </a:r>
            <a:r>
              <a:rPr lang="fr-FR" sz="2000" b="1" dirty="0" err="1" smtClean="0">
                <a:solidFill>
                  <a:srgbClr val="000000"/>
                </a:solidFill>
              </a:rPr>
              <a:t>Bouhalfaya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5557658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14 Novembre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908720"/>
            <a:ext cx="6396203" cy="479715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325384" y="6093296"/>
            <a:ext cx="6264697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Absence de local poubelle au niveau du magasin.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00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" l="-2064"/>
          <a:stretch/>
        </p:blipFill>
        <p:spPr>
          <a:xfrm>
            <a:off x="467544" y="908720"/>
            <a:ext cx="3744416" cy="413463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297542"/>
            <a:ext cx="4475989" cy="3356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5805264"/>
            <a:ext cx="763284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Présence d’ouvertures au niveau des couvercles des regards d’égouts.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1979712" y="2564904"/>
            <a:ext cx="360040" cy="4111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6732240" y="3284984"/>
            <a:ext cx="360040" cy="2160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286052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52736"/>
            <a:ext cx="3924795" cy="294359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cstate="email"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908720"/>
            <a:ext cx="3003798" cy="40050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cstate="email"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9"/>
          <a:stretch/>
        </p:blipFill>
        <p:spPr>
          <a:xfrm>
            <a:off x="359890" y="4221088"/>
            <a:ext cx="3816425" cy="248067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499992" y="5132103"/>
            <a:ext cx="4176464" cy="156966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 u="sng">
                <a:solidFill>
                  <a:srgbClr val="0070C0"/>
                </a:solidFill>
              </a:rPr>
              <a:t>Vestiaires/sanitaires: </a:t>
            </a:r>
            <a:r>
              <a:rPr b="1" dirty="0" lang="fr-FR" smtClean="0" sz="1600">
                <a:solidFill>
                  <a:srgbClr val="0070C0"/>
                </a:solidFill>
              </a:rPr>
              <a:t>Présence de traces d’infiltration d’eau au plafond, la fenêtre des vestiaires des hommes n’était pas correctement protégées.</a:t>
            </a:r>
          </a:p>
          <a:p>
            <a:r>
              <a:rPr b="1" dirty="0" lang="fr-FR" smtClean="0" sz="1600">
                <a:solidFill>
                  <a:srgbClr val="0070C0"/>
                </a:solidFill>
              </a:rPr>
              <a:t>Le distributeur de savon des sanitaires des femmes était démonté.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076056" y="2276872"/>
            <a:ext cx="1656184" cy="158417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48647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59632" y="5949280"/>
            <a:ext cx="669674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Traiteur: </a:t>
            </a:r>
            <a:r>
              <a:rPr lang="fr-FR" sz="1600" b="1" dirty="0" smtClean="0">
                <a:solidFill>
                  <a:srgbClr val="0070C0"/>
                </a:solidFill>
              </a:rPr>
              <a:t>La protection du meuble froid n’était pas étanche, vu que la portière </a:t>
            </a:r>
            <a:r>
              <a:rPr lang="fr-FR" sz="1600" b="1" dirty="0">
                <a:solidFill>
                  <a:srgbClr val="0070C0"/>
                </a:solidFill>
              </a:rPr>
              <a:t>é</a:t>
            </a:r>
            <a:r>
              <a:rPr lang="fr-FR" sz="1600" b="1" dirty="0" smtClean="0">
                <a:solidFill>
                  <a:srgbClr val="0070C0"/>
                </a:solidFill>
              </a:rPr>
              <a:t>tait démontée.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5820139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84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34789" y="6237312"/>
            <a:ext cx="676875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Traiteur: </a:t>
            </a:r>
            <a:r>
              <a:rPr lang="fr-FR" sz="1600" b="1" dirty="0" smtClean="0">
                <a:solidFill>
                  <a:srgbClr val="0070C0"/>
                </a:solidFill>
              </a:rPr>
              <a:t>Les meubles d’exposition étaient partiellement protégées.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296" y="1124744"/>
            <a:ext cx="6492213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18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5325" y="5373216"/>
            <a:ext cx="705334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Fromages/charcuterie: </a:t>
            </a:r>
            <a:r>
              <a:rPr lang="fr-FR" sz="1600" b="1" dirty="0" smtClean="0">
                <a:solidFill>
                  <a:srgbClr val="0070C0"/>
                </a:solidFill>
              </a:rPr>
              <a:t>Les blocs de fromages fondus Président étaient dépourvus de mentions légales ( DF,DLC et numéro de lot). 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84784"/>
            <a:ext cx="3899925" cy="292494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48623" y="1073364"/>
            <a:ext cx="2859741" cy="381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42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72077" y="6021288"/>
            <a:ext cx="727530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Fromages/charcuterie: </a:t>
            </a:r>
            <a:r>
              <a:rPr lang="fr-FR" sz="1600" b="1" dirty="0" smtClean="0">
                <a:solidFill>
                  <a:srgbClr val="0070C0"/>
                </a:solidFill>
              </a:rPr>
              <a:t>Le rangement de la CF n’était pas satisfaisant.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124744"/>
            <a:ext cx="601216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8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499992" y="5296517"/>
            <a:ext cx="3384376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err="1" smtClean="0">
                <a:solidFill>
                  <a:srgbClr val="0070C0"/>
                </a:solidFill>
              </a:rPr>
              <a:t>Boul</a:t>
            </a:r>
            <a:r>
              <a:rPr lang="fr-FR" sz="1600" b="1" u="sng" dirty="0" smtClean="0">
                <a:solidFill>
                  <a:srgbClr val="0070C0"/>
                </a:solidFill>
              </a:rPr>
              <a:t>/Pat: </a:t>
            </a:r>
            <a:r>
              <a:rPr lang="fr-FR" sz="1600" b="1" dirty="0" smtClean="0">
                <a:solidFill>
                  <a:srgbClr val="0070C0"/>
                </a:solidFill>
              </a:rPr>
              <a:t>Manque/Absence d’impression de la liste des ingrédients sur les étiquettes Carrefour, pour les viennoiseries emballées.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68" y="836712"/>
            <a:ext cx="3899926" cy="292494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77" y="3861048"/>
            <a:ext cx="3827917" cy="2870938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220977" y="4836468"/>
            <a:ext cx="3960440" cy="36004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71111" y="2091544"/>
            <a:ext cx="3960440" cy="36004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93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6165304"/>
            <a:ext cx="842493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 u="sng">
                <a:solidFill>
                  <a:srgbClr val="0070C0"/>
                </a:solidFill>
              </a:rPr>
              <a:t>PGC: </a:t>
            </a:r>
            <a:r>
              <a:rPr b="1" dirty="0" lang="fr-FR" smtClean="0" sz="1600">
                <a:solidFill>
                  <a:srgbClr val="0070C0"/>
                </a:solidFill>
              </a:rPr>
              <a:t>Dépassement de la DLC pour 5 paquets de capsules L’</a:t>
            </a:r>
            <a:r>
              <a:rPr b="1" dirty="0" err="1" lang="fr-FR" smtClean="0" sz="1600">
                <a:solidFill>
                  <a:srgbClr val="0070C0"/>
                </a:solidFill>
              </a:rPr>
              <a:t>Espresso</a:t>
            </a:r>
            <a:r>
              <a:rPr b="1" dirty="0" lang="fr-FR" smtClean="0" sz="1600">
                <a:solidFill>
                  <a:srgbClr val="0070C0"/>
                </a:solidFill>
              </a:rPr>
              <a:t>: le 02/11/18. 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27584" y="1124744"/>
            <a:ext cx="3183818" cy="443711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cstate="email"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774" r="98"/>
          <a:stretch/>
        </p:blipFill>
        <p:spPr>
          <a:xfrm>
            <a:off x="4211960" y="1056524"/>
            <a:ext cx="4176464" cy="4627974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5436096" y="2132856"/>
            <a:ext cx="2232248" cy="86409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5580112" y="4149080"/>
            <a:ext cx="2232248" cy="86409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01499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54" y="995962"/>
            <a:ext cx="4067944" cy="305095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025508"/>
            <a:ext cx="4206468" cy="315485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953042" y="5467536"/>
            <a:ext cx="338437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sol était crevassé à plusieurs niveaux: le couloir menant à la réserve, terminal de cuisson,…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77072"/>
            <a:ext cx="3707904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8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01" y="750334"/>
            <a:ext cx="3851920" cy="288894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421" y="771623"/>
            <a:ext cx="3635896" cy="272692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cstate="email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56119" y="4023984"/>
            <a:ext cx="3717102" cy="268779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cstate="email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923" y="4092606"/>
            <a:ext cx="3540394" cy="26552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511721" y="3369555"/>
            <a:ext cx="763284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Présence de trous au niveau des évaporateurs des CF positives Fromages/charcuterie et Terminal de cuisson . </a:t>
            </a:r>
          </a:p>
          <a:p>
            <a:r>
              <a:rPr b="1" dirty="0" lang="fr-FR" smtClean="0" sz="1600">
                <a:solidFill>
                  <a:srgbClr val="0070C0"/>
                </a:solidFill>
              </a:rPr>
              <a:t>Des traces de rouille au niveau du revêtement des différentes CF.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5580112" y="1772816"/>
            <a:ext cx="603257" cy="2160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6444208" y="4794613"/>
            <a:ext cx="360040" cy="3625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27653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44246</TotalTime>
  <Words>203</Words>
  <Application>Microsoft Office PowerPoint</Application>
  <PresentationFormat>Affichage à l'écran (4:3)</PresentationFormat>
  <Paragraphs>17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706</cp:revision>
  <cp:lastPrinted>2016-02-08T19:41:58Z</cp:lastPrinted>
  <dcterms:created xsi:type="dcterms:W3CDTF">2014-03-07T09:21:22Z</dcterms:created>
  <dcterms:modified xsi:type="dcterms:W3CDTF">2018-11-22T19:55:14Z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981349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