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8" r:id="rId2"/>
    <p:sldId id="491" r:id="rId3"/>
    <p:sldId id="463" r:id="rId4"/>
    <p:sldId id="464" r:id="rId5"/>
    <p:sldId id="488" r:id="rId6"/>
    <p:sldId id="465" r:id="rId7"/>
    <p:sldId id="481" r:id="rId8"/>
    <p:sldId id="467" r:id="rId9"/>
    <p:sldId id="469" r:id="rId10"/>
    <p:sldId id="470" r:id="rId11"/>
    <p:sldId id="490" r:id="rId12"/>
    <p:sldId id="472" r:id="rId13"/>
    <p:sldId id="473" r:id="rId14"/>
    <p:sldId id="474" r:id="rId15"/>
    <p:sldId id="475" r:id="rId16"/>
    <p:sldId id="476" r:id="rId17"/>
    <p:sldId id="477" r:id="rId18"/>
    <p:sldId id="492" r:id="rId19"/>
    <p:sldId id="493" r:id="rId20"/>
    <p:sldId id="489" r:id="rId21"/>
    <p:sldId id="484" r:id="rId2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Ras </a:t>
            </a:r>
            <a:r>
              <a:rPr lang="fr-FR" altLang="fr-FR" kern="0" dirty="0" err="1" smtClean="0"/>
              <a:t>Jebal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Ras </a:t>
            </a:r>
            <a:r>
              <a:rPr lang="fr-FR" sz="3600" b="1" dirty="0" err="1" smtClean="0">
                <a:solidFill>
                  <a:srgbClr val="FFC000"/>
                </a:solidFill>
              </a:rPr>
              <a:t>Jebal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SLAIMI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16 Novembre 2017 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34480"/>
            <a:ext cx="3759882" cy="501317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555397" y="2708920"/>
            <a:ext cx="1648451" cy="33143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572000" y="3068960"/>
            <a:ext cx="38884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chambranle de la chambre froide PLS est brisée</a:t>
            </a:r>
          </a:p>
        </p:txBody>
      </p:sp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084168" cy="4563126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 rot="2168911">
            <a:off x="5841872" y="2540997"/>
            <a:ext cx="504056" cy="12961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27584" y="6093296"/>
            <a:ext cx="75729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Assurer le nettoyage des grilles d'aération des meubles froids.</a:t>
            </a:r>
          </a:p>
        </p:txBody>
      </p:sp>
    </p:spTree>
    <p:extLst>
      <p:ext uri="{BB962C8B-B14F-4D97-AF65-F5344CB8AC3E}">
        <p14:creationId xmlns:p14="http://schemas.microsoft.com/office/powerpoint/2010/main" val="73213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72873"/>
            <a:ext cx="3084190" cy="41122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72873"/>
            <a:ext cx="3084190" cy="4112253"/>
          </a:xfrm>
          <a:prstGeom prst="rect">
            <a:avLst/>
          </a:prstGeom>
        </p:spPr>
      </p:pic>
      <p:sp>
        <p:nvSpPr>
          <p:cNvPr id="4" name="Flèche vers le bas 3"/>
          <p:cNvSpPr/>
          <p:nvPr/>
        </p:nvSpPr>
        <p:spPr>
          <a:xfrm>
            <a:off x="5580112" y="2132856"/>
            <a:ext cx="432048" cy="12241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 rot="10011656">
            <a:off x="3061767" y="3681449"/>
            <a:ext cx="428278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33061" y="5877272"/>
            <a:ext cx="67922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– boulangerie : Le sol est usé à plusieurs niveaux. </a:t>
            </a:r>
          </a:p>
        </p:txBody>
      </p:sp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579862" cy="477314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10042" y="6228020"/>
            <a:ext cx="57422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– boulangerie : Armoire UV hors service. </a:t>
            </a:r>
          </a:p>
        </p:txBody>
      </p:sp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8152"/>
            <a:ext cx="4029912" cy="5373216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 rot="19461311">
            <a:off x="971600" y="2348880"/>
            <a:ext cx="432048" cy="1008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 rot="13958407">
            <a:off x="1187017" y="4535600"/>
            <a:ext cx="432048" cy="1008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 rot="987345">
            <a:off x="2593023" y="2353513"/>
            <a:ext cx="432048" cy="1008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788025" y="2636912"/>
            <a:ext cx="36724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– boulangerie : La jointure du plafond de la chambre froide présente des piqûres de moisissures</a:t>
            </a:r>
          </a:p>
        </p:txBody>
      </p:sp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9"/>
            <a:ext cx="3456384" cy="460851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35896" y="2060848"/>
            <a:ext cx="2232248" cy="26642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21621" y="6166291"/>
            <a:ext cx="66607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– boulangerie : </a:t>
            </a:r>
            <a:r>
              <a:rPr lang="fr-FR" b="1" dirty="0" smtClean="0">
                <a:solidFill>
                  <a:srgbClr val="0070C0"/>
                </a:solidFill>
              </a:rPr>
              <a:t>Réparer </a:t>
            </a:r>
            <a:r>
              <a:rPr lang="fr-FR" b="1" dirty="0">
                <a:solidFill>
                  <a:srgbClr val="0070C0"/>
                </a:solidFill>
              </a:rPr>
              <a:t>le trou de l'évaporateur.</a:t>
            </a:r>
          </a:p>
        </p:txBody>
      </p:sp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9"/>
            <a:ext cx="3294366" cy="4392488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 rot="7528347">
            <a:off x="4779734" y="3060636"/>
            <a:ext cx="432048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43608" y="5980637"/>
            <a:ext cx="7200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traces de rouilles au niveau de la chambre froide pâtisserie </a:t>
            </a:r>
          </a:p>
        </p:txBody>
      </p:sp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1" y="1412776"/>
            <a:ext cx="3867894" cy="5157192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 rot="14477902">
            <a:off x="1173432" y="3040434"/>
            <a:ext cx="412469" cy="125587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44008" y="2852936"/>
            <a:ext cx="381642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: Présence de traces de moisissures au niveau du couloir devant le congélateur de stockage (ce milieu est prévu pour le stockage des eaux minéraux).</a:t>
            </a:r>
          </a:p>
        </p:txBody>
      </p:sp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724128" cy="42930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5694709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: Présence de ferrailles à même le sol empêchant le nettoyage 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La propreté du rayonnage de stockage n'était pas satisfaisant </a:t>
            </a:r>
          </a:p>
        </p:txBody>
      </p:sp>
    </p:spTree>
    <p:extLst>
      <p:ext uri="{BB962C8B-B14F-4D97-AF65-F5344CB8AC3E}">
        <p14:creationId xmlns:p14="http://schemas.microsoft.com/office/powerpoint/2010/main" val="236433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939902" cy="52532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26129" y="2915652"/>
            <a:ext cx="37343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: Le rangement n'était pas satisfaisant</a:t>
            </a:r>
          </a:p>
        </p:txBody>
      </p:sp>
    </p:spTree>
    <p:extLst>
      <p:ext uri="{BB962C8B-B14F-4D97-AF65-F5344CB8AC3E}">
        <p14:creationId xmlns:p14="http://schemas.microsoft.com/office/powerpoint/2010/main" val="56977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2" y="1421176"/>
            <a:ext cx="2822550" cy="3763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12776"/>
            <a:ext cx="2828850" cy="3771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44" y="1412776"/>
            <a:ext cx="2828851" cy="3771801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6838286">
            <a:off x="1403648" y="3920384"/>
            <a:ext cx="1152128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7282" y="5373216"/>
            <a:ext cx="879921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Zone </a:t>
            </a:r>
            <a:r>
              <a:rPr lang="fr-FR" b="1" dirty="0">
                <a:solidFill>
                  <a:srgbClr val="0070C0"/>
                </a:solidFill>
              </a:rPr>
              <a:t>de réception : La zone de réception n'était pas propre, le rangement n'était pas satisfaisant, présence de </a:t>
            </a:r>
            <a:r>
              <a:rPr lang="fr-FR" b="1" dirty="0" smtClean="0">
                <a:solidFill>
                  <a:srgbClr val="0070C0"/>
                </a:solidFill>
              </a:rPr>
              <a:t>ferrailles </a:t>
            </a:r>
            <a:r>
              <a:rPr lang="fr-FR" b="1" dirty="0">
                <a:solidFill>
                  <a:srgbClr val="0070C0"/>
                </a:solidFill>
              </a:rPr>
              <a:t>et les sachets de poubelle étaient déposés par terre.</a:t>
            </a:r>
          </a:p>
        </p:txBody>
      </p:sp>
    </p:spTree>
    <p:extLst>
      <p:ext uri="{BB962C8B-B14F-4D97-AF65-F5344CB8AC3E}">
        <p14:creationId xmlns:p14="http://schemas.microsoft.com/office/powerpoint/2010/main" val="2749088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3618402" cy="48245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2525" y="6309320"/>
            <a:ext cx="75969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Congélateur : Présence de givre dans la chambre froide négative</a:t>
            </a:r>
          </a:p>
        </p:txBody>
      </p:sp>
    </p:spTree>
    <p:extLst>
      <p:ext uri="{BB962C8B-B14F-4D97-AF65-F5344CB8AC3E}">
        <p14:creationId xmlns:p14="http://schemas.microsoft.com/office/powerpoint/2010/main" val="570070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70" y="1484784"/>
            <a:ext cx="3219822" cy="4293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54" y="1484784"/>
            <a:ext cx="3219822" cy="42930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88804" y="1603648"/>
            <a:ext cx="1054385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Plafond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1835696" y="2636912"/>
            <a:ext cx="504056" cy="9944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55577" y="5980638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Stagnation d'eau au niveau du magasin à cause d'une fuite d'eau au plafond</a:t>
            </a:r>
          </a:p>
        </p:txBody>
      </p:sp>
    </p:spTree>
    <p:extLst>
      <p:ext uri="{BB962C8B-B14F-4D97-AF65-F5344CB8AC3E}">
        <p14:creationId xmlns:p14="http://schemas.microsoft.com/office/powerpoint/2010/main" val="142361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83918" cy="544522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43608" y="2492896"/>
            <a:ext cx="1944216" cy="28083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286703">
            <a:off x="2843808" y="5313476"/>
            <a:ext cx="504056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61602" y="2276872"/>
            <a:ext cx="35988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Le meuble frigorifique manquait de propreté</a:t>
            </a:r>
          </a:p>
        </p:txBody>
      </p:sp>
    </p:spTree>
    <p:extLst>
      <p:ext uri="{BB962C8B-B14F-4D97-AF65-F5344CB8AC3E}">
        <p14:creationId xmlns:p14="http://schemas.microsoft.com/office/powerpoint/2010/main" val="226940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51468"/>
            <a:ext cx="2837768" cy="37836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1468"/>
            <a:ext cx="4594245" cy="34456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43608" y="5445224"/>
            <a:ext cx="69127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Le microonde était rouillé et manquait de plateau tournant</a:t>
            </a:r>
          </a:p>
        </p:txBody>
      </p:sp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939902" cy="5253203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 rot="2289489">
            <a:off x="2909178" y="3807028"/>
            <a:ext cx="648072" cy="13681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70286" y="2852936"/>
            <a:ext cx="379014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Les broches rôtissoires étaient entreposées à même le sol.</a:t>
            </a:r>
          </a:p>
        </p:txBody>
      </p:sp>
    </p:spTree>
    <p:extLst>
      <p:ext uri="{BB962C8B-B14F-4D97-AF65-F5344CB8AC3E}">
        <p14:creationId xmlns:p14="http://schemas.microsoft.com/office/powerpoint/2010/main" val="420005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628117" cy="422108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923928" y="2708920"/>
            <a:ext cx="2736304" cy="19442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3569" y="5858241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olives </a:t>
            </a:r>
            <a:r>
              <a:rPr lang="fr-FR" b="1" dirty="0">
                <a:solidFill>
                  <a:srgbClr val="0070C0"/>
                </a:solidFill>
              </a:rPr>
              <a:t>et condiments : L'afficheur de température du meuble d'exposition n'était pas fonctionnel</a:t>
            </a:r>
          </a:p>
        </p:txBody>
      </p:sp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3312368" cy="44164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75656" y="5949280"/>
            <a:ext cx="60486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 </a:t>
            </a:r>
            <a:r>
              <a:rPr lang="fr-FR" b="1" dirty="0">
                <a:solidFill>
                  <a:srgbClr val="0070C0"/>
                </a:solidFill>
              </a:rPr>
              <a:t>: La lame de la trancheuse est écaillée.</a:t>
            </a:r>
          </a:p>
        </p:txBody>
      </p:sp>
      <p:sp>
        <p:nvSpPr>
          <p:cNvPr id="4" name="Ellipse 3"/>
          <p:cNvSpPr/>
          <p:nvPr/>
        </p:nvSpPr>
        <p:spPr>
          <a:xfrm rot="283485">
            <a:off x="3851751" y="1658393"/>
            <a:ext cx="864096" cy="352839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6689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3564396" cy="47525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43608" y="6237312"/>
            <a:ext cx="71865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 froide Charcuterie </a:t>
            </a:r>
            <a:r>
              <a:rPr lang="fr-FR" b="1" dirty="0">
                <a:solidFill>
                  <a:srgbClr val="0070C0"/>
                </a:solidFill>
              </a:rPr>
              <a:t>: Le rayonnage n'était pas propre.</a:t>
            </a:r>
          </a:p>
        </p:txBody>
      </p:sp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240360" cy="43204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6585" y="5877272"/>
            <a:ext cx="75608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 froide Positive : </a:t>
            </a:r>
            <a:r>
              <a:rPr lang="fr-FR" b="1" dirty="0">
                <a:solidFill>
                  <a:srgbClr val="0070C0"/>
                </a:solidFill>
              </a:rPr>
              <a:t>Une seule chambre prévue pour différents produits (fruits et légumes, produits de PLS, produits de fromagerie), la contamination croisée est accrue à ce niveau.</a:t>
            </a:r>
          </a:p>
        </p:txBody>
      </p:sp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41196</TotalTime>
  <Words>302</Words>
  <Application>Microsoft Office PowerPoint</Application>
  <PresentationFormat>Affichage à l'écran (4:3)</PresentationFormat>
  <Paragraphs>26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650</cp:revision>
  <cp:lastPrinted>2016-02-08T19:41:58Z</cp:lastPrinted>
  <dcterms:created xsi:type="dcterms:W3CDTF">2014-03-07T09:21:22Z</dcterms:created>
  <dcterms:modified xsi:type="dcterms:W3CDTF">2017-11-21T08:19:27Z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