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431" r:id="rId3"/>
    <p:sldId id="436" r:id="rId4"/>
    <p:sldId id="432" r:id="rId5"/>
    <p:sldId id="434" r:id="rId6"/>
    <p:sldId id="459" r:id="rId7"/>
    <p:sldId id="437" r:id="rId8"/>
    <p:sldId id="440" r:id="rId9"/>
    <p:sldId id="441" r:id="rId10"/>
    <p:sldId id="447" r:id="rId11"/>
    <p:sldId id="445" r:id="rId12"/>
    <p:sldId id="453" r:id="rId13"/>
    <p:sldId id="455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Ras El </a:t>
            </a:r>
            <a:r>
              <a:rPr lang="fr-FR" altLang="fr-FR" kern="0" dirty="0" err="1" smtClean="0"/>
              <a:t>Jbal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Ras El </a:t>
            </a:r>
            <a:r>
              <a:rPr lang="fr-FR" sz="3600" b="1" dirty="0" err="1" smtClean="0">
                <a:solidFill>
                  <a:srgbClr val="FFC000"/>
                </a:solidFill>
              </a:rPr>
              <a:t>Jbal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15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600" y="5661248"/>
            <a:ext cx="734481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Réserve PGC: la réserve est mal rangé; la séparation des produits alimentaires et non alimentaires n’est pas totalement assurée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7128792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19572" y="6093296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Le couloir menant à la réserve PGC est crevassé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7128792" cy="439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5949280"/>
            <a:ext cx="734481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Présence de givre au meuble froid négatif des légumes surgelés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5435"/>
            <a:ext cx="8028383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013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6526" y="5949280"/>
            <a:ext cx="7516327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Zone de réception: les bennes à ordure et la zone des produits casse sont localisées à ce niveau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00" y="1412776"/>
            <a:ext cx="7344208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013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83435" y="6021288"/>
            <a:ext cx="705678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Présence de pulvérisateur d’insecticide au niveau du laboratoire.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043608" y="1700808"/>
            <a:ext cx="7023416" cy="401967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66483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5865321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Traiteur: l’évaporateur est mis en arrêt pendant la préparation des garnitures pizza..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84784"/>
            <a:ext cx="7560840" cy="4225740"/>
          </a:xfrm>
          <a:prstGeom prst="rect">
            <a:avLst/>
          </a:prstGeom>
        </p:spPr>
      </p:pic>
      <p:cxnSp>
        <p:nvCxnSpPr>
          <p:cNvPr id="8" name="Connecteur droit avec flèche 7"/>
          <p:cNvCxnSpPr/>
          <p:nvPr/>
        </p:nvCxnSpPr>
        <p:spPr>
          <a:xfrm>
            <a:off x="3347864" y="1628800"/>
            <a:ext cx="504056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Traiteur </a:t>
            </a:r>
            <a:r>
              <a:rPr lang="fr-FR" dirty="0" smtClean="0"/>
              <a:t>:Découpe des légumes et des charcuteries sur la table de travail.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416824" cy="4238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340768"/>
            <a:ext cx="4392488" cy="432047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80" y="1340768"/>
            <a:ext cx="3234508" cy="432047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83568" y="5805264"/>
            <a:ext cx="7771012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Utilisation d’un sac en plastique non apte au contact avec les aliments pour stockage des laitues. </a:t>
            </a:r>
            <a:endParaRPr lang="fr-FR" dirty="0"/>
          </a:p>
          <a:p>
            <a:r>
              <a:rPr lang="fr-FR" dirty="0" smtClean="0"/>
              <a:t>Les aliments entamés (harissa, thon) sont dépourvus d’identification.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5949280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poulets rôtis sont maintenues dans la rôtissoire en arrêt en fin de cuisson.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784"/>
            <a:ext cx="6912768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33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77062" y="5805264"/>
            <a:ext cx="788709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Meuble </a:t>
            </a:r>
            <a:r>
              <a:rPr lang="fr-FR" dirty="0" smtClean="0"/>
              <a:t>d’exposition condiments: il est juxtaposé au meuble volaille trad.</a:t>
            </a:r>
          </a:p>
          <a:p>
            <a:r>
              <a:rPr lang="fr-FR" dirty="0" smtClean="0"/>
              <a:t>La chambre froide est utilisée pour les condiments et les fromage LS.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384376" cy="424847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1340768"/>
            <a:ext cx="4358704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24126" y="5949280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Pâtisserie: Le revêtement du sol du laboratoire et sous la plonge est crevassé.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43840"/>
            <a:ext cx="3528392" cy="431740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1370768"/>
            <a:ext cx="4104456" cy="429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19572" y="6165304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Pâtisserie: les conduites de la hotte sont  trouées et rouillées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6984776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41707</TotalTime>
  <Words>208</Words>
  <Application>Microsoft Office PowerPoint</Application>
  <PresentationFormat>Affichage à l'écran (4:3)</PresentationFormat>
  <Paragraphs>18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552</cp:revision>
  <cp:lastPrinted>2016-02-08T19:41:58Z</cp:lastPrinted>
  <dcterms:created xsi:type="dcterms:W3CDTF">2014-03-07T09:21:22Z</dcterms:created>
  <dcterms:modified xsi:type="dcterms:W3CDTF">2017-05-30T08:54:46Z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537246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