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68" r:id="rId2"/>
    <p:sldId id="431" r:id="rId3"/>
    <p:sldId id="432" r:id="rId4"/>
    <p:sldId id="434" r:id="rId5"/>
    <p:sldId id="435" r:id="rId6"/>
    <p:sldId id="436" r:id="rId7"/>
    <p:sldId id="437" r:id="rId8"/>
    <p:sldId id="438" r:id="rId9"/>
    <p:sldId id="440" r:id="rId10"/>
    <p:sldId id="441" r:id="rId11"/>
    <p:sldId id="445" r:id="rId12"/>
    <p:sldId id="446" r:id="rId13"/>
    <p:sldId id="447" r:id="rId14"/>
    <p:sldId id="452" r:id="rId15"/>
    <p:sldId id="453" r:id="rId16"/>
    <p:sldId id="454" r:id="rId17"/>
    <p:sldId id="455" r:id="rId18"/>
    <p:sldId id="457" r:id="rId19"/>
    <p:sldId id="458" r:id="rId2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03/04/2017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03/04/2017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Ras El </a:t>
            </a:r>
            <a:r>
              <a:rPr lang="fr-FR" altLang="fr-FR" kern="0" dirty="0" err="1" smtClean="0"/>
              <a:t>Jbal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Ras El </a:t>
            </a:r>
            <a:r>
              <a:rPr lang="fr-FR" sz="3600" b="1" dirty="0" err="1" smtClean="0">
                <a:solidFill>
                  <a:srgbClr val="FFC000"/>
                </a:solidFill>
              </a:rPr>
              <a:t>Jbal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16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49474" y="2531399"/>
            <a:ext cx="5296590" cy="297933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3501008"/>
            <a:ext cx="468052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Rayon </a:t>
            </a:r>
            <a:r>
              <a:rPr lang="fr-FR" dirty="0" err="1"/>
              <a:t>Volaillerie</a:t>
            </a:r>
            <a:r>
              <a:rPr lang="fr-FR" dirty="0"/>
              <a:t> : Le billot de découpe des volailles n'est pas propre.</a:t>
            </a:r>
          </a:p>
        </p:txBody>
      </p: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6372200" cy="358436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5332566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Pâtisserie – Boulangerie : Les plaques de cuisson à pain sont usées, la couche antiadhésive est écaillée</a:t>
            </a:r>
          </a:p>
        </p:txBody>
      </p: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27841" y="2208863"/>
            <a:ext cx="3968438" cy="223224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432096" y="2208865"/>
            <a:ext cx="3968440" cy="223224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8" y="2420888"/>
            <a:ext cx="3240360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Pâtisserie – boulangerie : Les instructions de séparation des traitements des œufs et fruits ne sont pas correctes</a:t>
            </a:r>
          </a:p>
        </p:txBody>
      </p: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76" y="1340768"/>
            <a:ext cx="4828028" cy="271576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068960"/>
            <a:ext cx="4480497" cy="252028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9" y="4509120"/>
            <a:ext cx="3744416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Boulangerie – pâtisserie : Le </a:t>
            </a:r>
            <a:r>
              <a:rPr lang="fr-FR" dirty="0"/>
              <a:t>revêtement du sol est crevassé, le revêtement de la zone de la plonge est écaillé</a:t>
            </a:r>
          </a:p>
        </p:txBody>
      </p: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12776"/>
            <a:ext cx="7020272" cy="394890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961645" y="5661248"/>
            <a:ext cx="728276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Le linéaire du meuble d'exposition des dattes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2126327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61209" y="2573307"/>
            <a:ext cx="5242948" cy="294915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9" y="3100318"/>
            <a:ext cx="468052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L'appât derrière les rayons des produits laitiers (PLS) n'était pas protégé. La zone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441013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340768"/>
            <a:ext cx="6012160" cy="338184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838644" y="5225491"/>
            <a:ext cx="571823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Le vitre de la fenêtre du couloir commun est brisé</a:t>
            </a:r>
          </a:p>
        </p:txBody>
      </p:sp>
    </p:spTree>
    <p:extLst>
      <p:ext uri="{BB962C8B-B14F-4D97-AF65-F5344CB8AC3E}">
        <p14:creationId xmlns:p14="http://schemas.microsoft.com/office/powerpoint/2010/main" val="441013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8"/>
            <a:ext cx="7516327" cy="422793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99592" y="5805264"/>
            <a:ext cx="7516327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Réserve : Les produits stockés dans la réserve ne sont pas séparés par catégories</a:t>
            </a:r>
          </a:p>
        </p:txBody>
      </p:sp>
    </p:spTree>
    <p:extLst>
      <p:ext uri="{BB962C8B-B14F-4D97-AF65-F5344CB8AC3E}">
        <p14:creationId xmlns:p14="http://schemas.microsoft.com/office/powerpoint/2010/main" val="441013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53759" y="2495113"/>
            <a:ext cx="5277006" cy="296831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2636912"/>
            <a:ext cx="468052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Réserve : Les sacs de sucre sont entreposés sur des palettes en bois.</a:t>
            </a:r>
          </a:p>
        </p:txBody>
      </p:sp>
    </p:spTree>
    <p:extLst>
      <p:ext uri="{BB962C8B-B14F-4D97-AF65-F5344CB8AC3E}">
        <p14:creationId xmlns:p14="http://schemas.microsoft.com/office/powerpoint/2010/main" val="16902197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7164288" cy="402991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364634" y="5661248"/>
            <a:ext cx="651973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Réception : La zone de réception manquait de propreté</a:t>
            </a:r>
          </a:p>
        </p:txBody>
      </p:sp>
    </p:spTree>
    <p:extLst>
      <p:ext uri="{BB962C8B-B14F-4D97-AF65-F5344CB8AC3E}">
        <p14:creationId xmlns:p14="http://schemas.microsoft.com/office/powerpoint/2010/main" val="1690219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59975" y="2488897"/>
            <a:ext cx="5248583" cy="295232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9" y="2420888"/>
            <a:ext cx="468052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Linéaire d’exposition charcuterie </a:t>
            </a:r>
            <a:r>
              <a:rPr lang="fr-FR" b="1" dirty="0">
                <a:solidFill>
                  <a:srgbClr val="0070C0"/>
                </a:solidFill>
              </a:rPr>
              <a:t>et fromage : Les luminaires suspendus ne sont pas fonctionnels</a:t>
            </a:r>
          </a:p>
        </p:txBody>
      </p:sp>
    </p:spTree>
    <p:extLst>
      <p:ext uri="{BB962C8B-B14F-4D97-AF65-F5344CB8AC3E}">
        <p14:creationId xmlns:p14="http://schemas.microsoft.com/office/powerpoint/2010/main" val="366483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97520" y="2566399"/>
            <a:ext cx="4944527" cy="278129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2884294"/>
            <a:ext cx="4932761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Traiteur : La planche de découpe est usée</a:t>
            </a:r>
          </a:p>
        </p:txBody>
      </p: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78448" y="2498416"/>
            <a:ext cx="5292104" cy="297680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7" y="2715583"/>
            <a:ext cx="3960439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Présence de rouille sur Le sol du laboratoire du traiteur </a:t>
            </a:r>
          </a:p>
        </p:txBody>
      </p: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412776"/>
            <a:ext cx="5350724" cy="300978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4934308"/>
            <a:ext cx="765498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Traiteur et rayon fromagerie : Les siphons ne sont pas fonctionnels, le drainage des déchets liquides se fait manuellement</a:t>
            </a:r>
          </a:p>
        </p:txBody>
      </p: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3486661" cy="1961247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339752" y="4797152"/>
            <a:ext cx="4305987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1/ Le </a:t>
            </a:r>
            <a:r>
              <a:rPr lang="fr-FR" dirty="0"/>
              <a:t>plafond du congélateur est </a:t>
            </a:r>
            <a:r>
              <a:rPr lang="fr-FR" dirty="0" smtClean="0"/>
              <a:t>rouillé</a:t>
            </a:r>
          </a:p>
          <a:p>
            <a:r>
              <a:rPr lang="fr-FR" dirty="0"/>
              <a:t>2/ Le seuil de la porte et le sol </a:t>
            </a:r>
            <a:r>
              <a:rPr lang="fr-FR" dirty="0" smtClean="0"/>
              <a:t>de la  </a:t>
            </a:r>
            <a:r>
              <a:rPr lang="fr-FR" dirty="0"/>
              <a:t>chambre froide négative de stockage sont écaillés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30447" y="2185892"/>
            <a:ext cx="3968439" cy="223224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384" y="2315411"/>
            <a:ext cx="3275856" cy="1842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397" y="1340768"/>
            <a:ext cx="4229522" cy="22322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53147"/>
            <a:ext cx="3366371" cy="315597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8" y="5373216"/>
            <a:ext cx="788709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Meuble d’exposition des volailles : Les portes-étiquettes sont rouillées</a:t>
            </a:r>
          </a:p>
        </p:txBody>
      </p: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412775"/>
            <a:ext cx="2774429" cy="5175101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37153" y="2924944"/>
            <a:ext cx="4770952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Olives et condiments : L'afficheur de la température du présentoir n'est pas fonctionnel</a:t>
            </a:r>
          </a:p>
        </p:txBody>
      </p: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79295" y="2589657"/>
            <a:ext cx="4392490" cy="247077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2708920"/>
            <a:ext cx="496855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Charcuterie : La lame de la trancheuse est écaillée</a:t>
            </a:r>
          </a:p>
        </p:txBody>
      </p:sp>
    </p:spTree>
    <p:extLst>
      <p:ext uri="{BB962C8B-B14F-4D97-AF65-F5344CB8AC3E}">
        <p14:creationId xmlns:p14="http://schemas.microsoft.com/office/powerpoint/2010/main" val="818503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37413</TotalTime>
  <Words>268</Words>
  <Application>Microsoft Office PowerPoint</Application>
  <PresentationFormat>Affichage à l'écran (4:3)</PresentationFormat>
  <Paragraphs>23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540</cp:revision>
  <cp:lastPrinted>2016-02-08T19:41:58Z</cp:lastPrinted>
  <dcterms:created xsi:type="dcterms:W3CDTF">2014-03-07T09:21:22Z</dcterms:created>
  <dcterms:modified xsi:type="dcterms:W3CDTF">2017-04-03T08:53:26Z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668344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