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8" r:id="rId2"/>
    <p:sldId id="310" r:id="rId3"/>
    <p:sldId id="311" r:id="rId4"/>
    <p:sldId id="312" r:id="rId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06" autoAdjust="0"/>
  </p:normalViewPr>
  <p:slideViewPr>
    <p:cSldViewPr>
      <p:cViewPr varScale="1">
        <p:scale>
          <a:sx n="65" d="100"/>
          <a:sy n="65" d="100"/>
        </p:scale>
        <p:origin x="10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21/07/2019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21/07/2019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Raoued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19/07/2019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268760"/>
            <a:ext cx="6013449" cy="4510087"/>
          </a:xfrm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73348" y="6093296"/>
            <a:ext cx="7797304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b="1" dirty="0" err="1" smtClean="0">
                <a:solidFill>
                  <a:srgbClr val="0070C0"/>
                </a:solidFill>
              </a:rPr>
              <a:t>pasteque</a:t>
            </a:r>
            <a:r>
              <a:rPr lang="fr-FR" b="1" dirty="0" smtClean="0">
                <a:solidFill>
                  <a:srgbClr val="0070C0"/>
                </a:solidFill>
              </a:rPr>
              <a:t> découpée portant étiquette balance sans DLC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656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340768"/>
            <a:ext cx="6013449" cy="4510087"/>
          </a:xfrm>
        </p:spPr>
      </p:pic>
      <p:sp>
        <p:nvSpPr>
          <p:cNvPr id="4" name="ZoneTexte 3"/>
          <p:cNvSpPr txBox="1"/>
          <p:nvPr/>
        </p:nvSpPr>
        <p:spPr>
          <a:xfrm>
            <a:off x="467545" y="6300028"/>
            <a:ext cx="7992887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Olives/Epices: Le revêtement du meuble était </a:t>
            </a:r>
            <a:r>
              <a:rPr lang="fr-FR" b="1" dirty="0" smtClean="0">
                <a:solidFill>
                  <a:srgbClr val="0070C0"/>
                </a:solidFill>
              </a:rPr>
              <a:t>endommagé.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910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6013449" cy="4510087"/>
          </a:xfrm>
        </p:spPr>
      </p:pic>
      <p:sp>
        <p:nvSpPr>
          <p:cNvPr id="5" name="ZoneTexte 4"/>
          <p:cNvSpPr txBox="1">
            <a:spLocks noChangeArrowheads="1"/>
          </p:cNvSpPr>
          <p:nvPr/>
        </p:nvSpPr>
        <p:spPr bwMode="auto">
          <a:xfrm>
            <a:off x="673348" y="6093296"/>
            <a:ext cx="7797304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b="1" dirty="0" err="1" smtClean="0">
                <a:solidFill>
                  <a:srgbClr val="0070C0"/>
                </a:solidFill>
              </a:rPr>
              <a:t>Boul</a:t>
            </a:r>
            <a:r>
              <a:rPr lang="fr-FR" b="1" dirty="0" smtClean="0">
                <a:solidFill>
                  <a:srgbClr val="0070C0"/>
                </a:solidFill>
              </a:rPr>
              <a:t>/pat: nom du produit illisible sur l’étiquette </a:t>
            </a:r>
            <a:r>
              <a:rPr lang="fr-FR" b="1" dirty="0" smtClean="0">
                <a:solidFill>
                  <a:srgbClr val="0070C0"/>
                </a:solidFill>
              </a:rPr>
              <a:t>balance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57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43075</TotalTime>
  <Words>36</Words>
  <Application>Microsoft Office PowerPoint</Application>
  <PresentationFormat>Affichage à l'écran (4:3)</PresentationFormat>
  <Paragraphs>7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510</cp:revision>
  <cp:lastPrinted>2016-02-08T19:41:58Z</cp:lastPrinted>
  <dcterms:created xsi:type="dcterms:W3CDTF">2014-03-07T09:21:22Z</dcterms:created>
  <dcterms:modified xsi:type="dcterms:W3CDTF">2019-07-21T15:14:49Z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1018892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