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298" r:id="rId3"/>
    <p:sldId id="299" r:id="rId4"/>
    <p:sldId id="300" r:id="rId5"/>
    <p:sldId id="302" r:id="rId6"/>
    <p:sldId id="304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12/05/2019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12/05/2019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03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M</a:t>
            </a:r>
            <a:r>
              <a:rPr lang="fr-FR" sz="2000" b="1" dirty="0" smtClean="0">
                <a:solidFill>
                  <a:srgbClr val="000000"/>
                </a:solidFill>
              </a:rPr>
              <a:t>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5" y="6300028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Olives/Epices: Le revêtement du meuble était </a:t>
            </a:r>
            <a:r>
              <a:rPr lang="fr-FR" b="1" dirty="0" smtClean="0">
                <a:solidFill>
                  <a:srgbClr val="0070C0"/>
                </a:solidFill>
              </a:rPr>
              <a:t>endommagé.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" b="142"/>
          <a:stretch/>
        </p:blipFill>
        <p:spPr>
          <a:xfrm>
            <a:off x="4932040" y="1196752"/>
            <a:ext cx="4104456" cy="29721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"/>
          <a:stretch/>
        </p:blipFill>
        <p:spPr>
          <a:xfrm>
            <a:off x="117610" y="1412776"/>
            <a:ext cx="459840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3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22802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L'étiquetage d'un boudin de charcuterie "Chahia" était illisible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"/>
          <a:stretch/>
        </p:blipFill>
        <p:spPr>
          <a:xfrm>
            <a:off x="1385899" y="1628800"/>
            <a:ext cx="6444208" cy="345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</a:t>
            </a:r>
            <a:r>
              <a:rPr lang="fr-FR" b="1" dirty="0" smtClean="0">
                <a:solidFill>
                  <a:srgbClr val="0070C0"/>
                </a:solidFill>
              </a:rPr>
              <a:t>signes décongélation </a:t>
            </a:r>
            <a:r>
              <a:rPr lang="fr-FR" b="1" dirty="0">
                <a:solidFill>
                  <a:srgbClr val="0070C0"/>
                </a:solidFill>
              </a:rPr>
              <a:t>au niveau </a:t>
            </a:r>
            <a:r>
              <a:rPr lang="fr-FR" b="1" dirty="0" smtClean="0">
                <a:solidFill>
                  <a:srgbClr val="0070C0"/>
                </a:solidFill>
              </a:rPr>
              <a:t>de plusieurs pot de glaces « Extasio, mojito 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"/>
          <a:stretch/>
        </p:blipFill>
        <p:spPr>
          <a:xfrm>
            <a:off x="179511" y="1340768"/>
            <a:ext cx="4312991" cy="35250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"/>
          <a:stretch/>
        </p:blipFill>
        <p:spPr>
          <a:xfrm>
            <a:off x="5148064" y="1340768"/>
            <a:ext cx="3744416" cy="35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10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de givre au niveau du meuble négatif des glaces.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04" y="1484784"/>
            <a:ext cx="537659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5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22802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</a:t>
            </a:r>
            <a:r>
              <a:rPr lang="fr-FR" b="1" dirty="0" smtClean="0">
                <a:solidFill>
                  <a:srgbClr val="0070C0"/>
                </a:solidFill>
              </a:rPr>
              <a:t>(linéaire sucre): </a:t>
            </a:r>
            <a:r>
              <a:rPr lang="fr-FR" b="1" dirty="0">
                <a:solidFill>
                  <a:srgbClr val="0070C0"/>
                </a:solidFill>
              </a:rPr>
              <a:t>le sucre était déversé par terre.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051719" y="1700808"/>
            <a:ext cx="5112568" cy="364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9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1520" y="6021288"/>
            <a:ext cx="87956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(caisse): </a:t>
            </a:r>
            <a:r>
              <a:rPr lang="fr-FR" b="1" dirty="0">
                <a:solidFill>
                  <a:srgbClr val="0070C0"/>
                </a:solidFill>
              </a:rPr>
              <a:t>un paquet de bonbon "mentos" était endommagé et exposé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Le linéaire du thé n'était pas propre (présence de thé déversé).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148064" y="1196752"/>
            <a:ext cx="3899099" cy="36724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"/>
          <a:stretch/>
        </p:blipFill>
        <p:spPr>
          <a:xfrm>
            <a:off x="179511" y="1196752"/>
            <a:ext cx="4796339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5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22802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certaines gondoles étaient rouillées.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39" y="1484784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Manque </a:t>
            </a:r>
            <a:r>
              <a:rPr lang="fr-FR" b="1" dirty="0">
                <a:solidFill>
                  <a:srgbClr val="0070C0"/>
                </a:solidFill>
              </a:rPr>
              <a:t>d'enregistrement de la date d'ouverture du fromage blanc (fromage sans sel, Merieh).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"/>
          <a:stretch/>
        </p:blipFill>
        <p:spPr>
          <a:xfrm>
            <a:off x="2771799" y="1484784"/>
            <a:ext cx="3672408" cy="428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4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7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le revêtement du meuble d’exposition était décollé et rouillé.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"/>
          <a:stretch/>
        </p:blipFill>
        <p:spPr>
          <a:xfrm>
            <a:off x="2458032" y="1484784"/>
            <a:ext cx="4299942" cy="427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6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6093296"/>
            <a:ext cx="88204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</a:t>
            </a:r>
            <a:r>
              <a:rPr lang="fr-FR" b="1" dirty="0">
                <a:solidFill>
                  <a:srgbClr val="0070C0"/>
                </a:solidFill>
              </a:rPr>
              <a:t>Dépassement de la durée de vie (10 jours) d'un (boudin de jambon de poulet fumée Chahia), la date d'ouverture était le 10/04/19.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476034" y="1484784"/>
            <a:ext cx="4263938" cy="425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5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22802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Le </a:t>
            </a:r>
            <a:r>
              <a:rPr lang="fr-FR" b="1" dirty="0">
                <a:solidFill>
                  <a:srgbClr val="0070C0"/>
                </a:solidFill>
              </a:rPr>
              <a:t>couloir menant </a:t>
            </a:r>
            <a:r>
              <a:rPr lang="fr-FR" b="1" dirty="0" smtClean="0">
                <a:solidFill>
                  <a:srgbClr val="0070C0"/>
                </a:solidFill>
              </a:rPr>
              <a:t>à </a:t>
            </a:r>
            <a:r>
              <a:rPr lang="fr-FR" b="1" dirty="0">
                <a:solidFill>
                  <a:srgbClr val="0070C0"/>
                </a:solidFill>
              </a:rPr>
              <a:t>la chambre froide n'était pas propre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437" y="1484784"/>
            <a:ext cx="3407132" cy="454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5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négative (PLS et terminal de cuisson): présence d’un </a:t>
            </a:r>
            <a:r>
              <a:rPr lang="fr-FR" b="1" dirty="0" smtClean="0">
                <a:solidFill>
                  <a:srgbClr val="0070C0"/>
                </a:solidFill>
              </a:rPr>
              <a:t>caddy </a:t>
            </a:r>
            <a:r>
              <a:rPr lang="fr-FR" b="1" dirty="0" smtClean="0">
                <a:solidFill>
                  <a:srgbClr val="0070C0"/>
                </a:solidFill>
              </a:rPr>
              <a:t>dans la CF.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0" y="119675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3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31830" y="1412776"/>
            <a:ext cx="4476173" cy="28803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932040" y="1412776"/>
            <a:ext cx="4104456" cy="288032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11560" y="594928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du meuble d’exposition des gâteaux était écaillé.</a:t>
            </a:r>
          </a:p>
        </p:txBody>
      </p:sp>
    </p:spTree>
    <p:extLst>
      <p:ext uri="{BB962C8B-B14F-4D97-AF65-F5344CB8AC3E}">
        <p14:creationId xmlns:p14="http://schemas.microsoft.com/office/powerpoint/2010/main" val="259457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167045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Les paquets de dattes stockés au niveau de la CF positive étaient exposés à température </a:t>
            </a:r>
            <a:r>
              <a:rPr lang="fr-FR" b="1" dirty="0" smtClean="0">
                <a:solidFill>
                  <a:srgbClr val="0070C0"/>
                </a:solidFill>
              </a:rPr>
              <a:t>ambiante.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"/>
          <a:stretch/>
        </p:blipFill>
        <p:spPr>
          <a:xfrm>
            <a:off x="2613620" y="1196752"/>
            <a:ext cx="398876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La fraîcheur des poivrons rouges exposés n'était pas satisfaisante, les poivrons étaient flétris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"/>
          <a:stretch/>
        </p:blipFill>
        <p:spPr>
          <a:xfrm>
            <a:off x="2632917" y="1484784"/>
            <a:ext cx="3950172" cy="448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23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43072</TotalTime>
  <Words>242</Words>
  <Application>Microsoft Office PowerPoint</Application>
  <PresentationFormat>Affichage à l'écran (4:3)</PresentationFormat>
  <Paragraphs>20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509</cp:revision>
  <cp:lastPrinted>2016-02-08T19:41:58Z</cp:lastPrinted>
  <dcterms:created xsi:type="dcterms:W3CDTF">2014-03-07T09:21:22Z</dcterms:created>
  <dcterms:modified xsi:type="dcterms:W3CDTF">2019-05-12T12:29:19Z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1018892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