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68" r:id="rId2"/>
    <p:sldId id="278" r:id="rId3"/>
    <p:sldId id="279" r:id="rId4"/>
    <p:sldId id="280" r:id="rId5"/>
    <p:sldId id="282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06" autoAdjust="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2934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25/03/2019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25/03/2019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4110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</a:t>
            </a:r>
            <a:r>
              <a:rPr lang="fr-FR" altLang="fr-FR" kern="0" dirty="0" err="1" smtClean="0"/>
              <a:t>Raoued</a:t>
            </a:r>
            <a:endParaRPr lang="fr-FR" altLang="fr-FR" kern="0" baseline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6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microsoft.com/office/2007/relationships/hdphoto" Target="../media/hdphoto2.wdp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 : </a:t>
            </a:r>
            <a:r>
              <a:rPr lang="fr-FR" sz="3600" b="1" dirty="0" err="1" smtClean="0">
                <a:solidFill>
                  <a:srgbClr val="FFC000"/>
                </a:solidFill>
              </a:rPr>
              <a:t>Raoued</a:t>
            </a:r>
            <a:endParaRPr lang="fr-FR" sz="3600" b="1" dirty="0" smtClean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1601" y="5733256"/>
            <a:ext cx="2664296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18 Mars 2019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80112" y="5733256"/>
            <a:ext cx="2736304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Dr Raja </a:t>
            </a:r>
            <a:r>
              <a:rPr lang="fr-FR" sz="2000" b="1" dirty="0" err="1" smtClean="0">
                <a:solidFill>
                  <a:srgbClr val="000000"/>
                </a:solidFill>
              </a:rPr>
              <a:t>Bouhalfaya</a:t>
            </a:r>
            <a:endParaRPr lang="fr-FR" sz="20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4" y="1164681"/>
            <a:ext cx="4183010" cy="324036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2379" y="1079167"/>
            <a:ext cx="4392488" cy="331876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45935" y="5661248"/>
            <a:ext cx="799288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err="1" smtClean="0">
                <a:solidFill>
                  <a:srgbClr val="0070C0"/>
                </a:solidFill>
              </a:rPr>
              <a:t>Boul</a:t>
            </a:r>
            <a:r>
              <a:rPr lang="fr-FR" b="1" u="sng" dirty="0" smtClean="0">
                <a:solidFill>
                  <a:srgbClr val="0070C0"/>
                </a:solidFill>
              </a:rPr>
              <a:t>/Pat: </a:t>
            </a:r>
            <a:r>
              <a:rPr lang="fr-FR" b="1" dirty="0" smtClean="0">
                <a:solidFill>
                  <a:srgbClr val="0070C0"/>
                </a:solidFill>
              </a:rPr>
              <a:t>L’impression de la liste des ingrédients était incomplète 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Avertir le service concerné auprès de la qualité.</a:t>
            </a:r>
          </a:p>
        </p:txBody>
      </p:sp>
      <p:sp>
        <p:nvSpPr>
          <p:cNvPr id="6" name="Ellipse 5"/>
          <p:cNvSpPr/>
          <p:nvPr/>
        </p:nvSpPr>
        <p:spPr>
          <a:xfrm>
            <a:off x="251520" y="2204864"/>
            <a:ext cx="3888432" cy="579997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4544203" y="1988840"/>
            <a:ext cx="4298870" cy="749711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7351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908720"/>
            <a:ext cx="5868144" cy="440110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57300" y="5805264"/>
            <a:ext cx="799288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FLEG: </a:t>
            </a:r>
            <a:r>
              <a:rPr lang="fr-FR" b="1" dirty="0" smtClean="0">
                <a:solidFill>
                  <a:srgbClr val="0070C0"/>
                </a:solidFill>
              </a:rPr>
              <a:t>Le miroir du présentoir était fissuré. </a:t>
            </a:r>
            <a:endParaRPr lang="fr-FR" b="1" dirty="0">
              <a:solidFill>
                <a:srgbClr val="0070C0"/>
              </a:solidFill>
            </a:endParaRPr>
          </a:p>
          <a:p>
            <a:r>
              <a:rPr lang="fr-FR" b="1" dirty="0" smtClean="0">
                <a:solidFill>
                  <a:srgbClr val="0070C0"/>
                </a:solidFill>
              </a:rPr>
              <a:t>Présence d’une bande adhésive pour le maintenir.</a:t>
            </a:r>
          </a:p>
        </p:txBody>
      </p:sp>
    </p:spTree>
    <p:extLst>
      <p:ext uri="{BB962C8B-B14F-4D97-AF65-F5344CB8AC3E}">
        <p14:creationId xmlns:p14="http://schemas.microsoft.com/office/powerpoint/2010/main" val="2140328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467544" y="984305"/>
            <a:ext cx="4137924" cy="551723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788024" y="5445224"/>
            <a:ext cx="4065915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FLEG: </a:t>
            </a:r>
            <a:r>
              <a:rPr lang="fr-FR" b="1" dirty="0" smtClean="0">
                <a:solidFill>
                  <a:srgbClr val="0070C0"/>
                </a:solidFill>
              </a:rPr>
              <a:t>Absence de la mention date d’emballage pour les pommes pré-emballés Sole moi et SEFRIM.</a:t>
            </a:r>
          </a:p>
        </p:txBody>
      </p:sp>
    </p:spTree>
    <p:extLst>
      <p:ext uri="{BB962C8B-B14F-4D97-AF65-F5344CB8AC3E}">
        <p14:creationId xmlns:p14="http://schemas.microsoft.com/office/powerpoint/2010/main" val="2863501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241795"/>
            <a:ext cx="3759882" cy="501317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908545" y="716192"/>
            <a:ext cx="3315410" cy="442054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355976" y="5157192"/>
            <a:ext cx="4104455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Olives/Epices: </a:t>
            </a:r>
            <a:r>
              <a:rPr lang="fr-FR" b="1" dirty="0" smtClean="0">
                <a:solidFill>
                  <a:srgbClr val="0070C0"/>
                </a:solidFill>
              </a:rPr>
              <a:t>Le revêtement du meuble était endommagé, ce qui peut entraver les opérations de nettoyage.</a:t>
            </a:r>
          </a:p>
        </p:txBody>
      </p:sp>
      <p:sp>
        <p:nvSpPr>
          <p:cNvPr id="6" name="Ellipse 5"/>
          <p:cNvSpPr/>
          <p:nvPr/>
        </p:nvSpPr>
        <p:spPr>
          <a:xfrm>
            <a:off x="6732240" y="2204864"/>
            <a:ext cx="1332149" cy="936104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4950043" y="1772816"/>
            <a:ext cx="1188131" cy="18002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1582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421" y="1196752"/>
            <a:ext cx="4408285" cy="330621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7523" y="1052736"/>
            <a:ext cx="4245936" cy="566124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03434" y="5085184"/>
            <a:ext cx="4104455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Le quai de la réception n’était pas muni d’une protection.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Absence de local pour les déchets. Une benne était utilisée pour cet effet.</a:t>
            </a:r>
          </a:p>
        </p:txBody>
      </p:sp>
    </p:spTree>
    <p:extLst>
      <p:ext uri="{BB962C8B-B14F-4D97-AF65-F5344CB8AC3E}">
        <p14:creationId xmlns:p14="http://schemas.microsoft.com/office/powerpoint/2010/main" val="1536683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245" y="1628800"/>
            <a:ext cx="4187958" cy="314096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1484784"/>
            <a:ext cx="4572000" cy="3429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16245" y="5589240"/>
            <a:ext cx="8883739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CF PLS: </a:t>
            </a:r>
            <a:r>
              <a:rPr lang="fr-FR" b="1" dirty="0" smtClean="0">
                <a:solidFill>
                  <a:srgbClr val="0070C0"/>
                </a:solidFill>
              </a:rPr>
              <a:t>Les jointures entre les carreaux de carrelage mis en place récemment, n’étaient pas comblées.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Présence de fissures sur plusieurs niveaux.</a:t>
            </a:r>
          </a:p>
        </p:txBody>
      </p:sp>
    </p:spTree>
    <p:extLst>
      <p:ext uri="{BB962C8B-B14F-4D97-AF65-F5344CB8AC3E}">
        <p14:creationId xmlns:p14="http://schemas.microsoft.com/office/powerpoint/2010/main" val="4029770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79"/>
          <a:stretch/>
        </p:blipFill>
        <p:spPr>
          <a:xfrm>
            <a:off x="107503" y="1484784"/>
            <a:ext cx="4312479" cy="316835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461445"/>
            <a:ext cx="4379979" cy="328498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51531" y="5805264"/>
            <a:ext cx="8136903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CF PLS: </a:t>
            </a:r>
            <a:r>
              <a:rPr lang="fr-FR" b="1" dirty="0" smtClean="0">
                <a:solidFill>
                  <a:srgbClr val="0070C0"/>
                </a:solidFill>
              </a:rPr>
              <a:t>L’un des caches du tube néon n’était pas correctement fixé et l’autre tube néon était absent.</a:t>
            </a:r>
          </a:p>
        </p:txBody>
      </p:sp>
    </p:spTree>
    <p:extLst>
      <p:ext uri="{BB962C8B-B14F-4D97-AF65-F5344CB8AC3E}">
        <p14:creationId xmlns:p14="http://schemas.microsoft.com/office/powerpoint/2010/main" val="2350846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124744"/>
            <a:ext cx="3327834" cy="443711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908720"/>
            <a:ext cx="3651870" cy="486916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99592" y="5877272"/>
            <a:ext cx="720079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PLS: </a:t>
            </a:r>
            <a:r>
              <a:rPr lang="fr-FR" b="1" dirty="0" smtClean="0">
                <a:solidFill>
                  <a:srgbClr val="0070C0"/>
                </a:solidFill>
              </a:rPr>
              <a:t>Le revêtement des meubles froids d’exposition était usé à plusieurs endroits.</a:t>
            </a:r>
            <a:r>
              <a:rPr lang="fr-FR" b="1" u="sng" dirty="0" smtClean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6645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64987" y="3634784"/>
            <a:ext cx="2621573" cy="349543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037923" y="3692172"/>
            <a:ext cx="2549567" cy="339942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11590" y="564675"/>
            <a:ext cx="2928367" cy="390449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257103" y="760753"/>
            <a:ext cx="2634250" cy="351233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04842" y="3601487"/>
            <a:ext cx="8136903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PLS: </a:t>
            </a:r>
            <a:r>
              <a:rPr lang="fr-FR" b="1" dirty="0" smtClean="0">
                <a:solidFill>
                  <a:srgbClr val="0070C0"/>
                </a:solidFill>
              </a:rPr>
              <a:t>Présence de signes de recongélation suite à une décongélation au niveau de certaines barquettes de produits de mer surgelés. </a:t>
            </a:r>
          </a:p>
        </p:txBody>
      </p:sp>
    </p:spTree>
    <p:extLst>
      <p:ext uri="{BB962C8B-B14F-4D97-AF65-F5344CB8AC3E}">
        <p14:creationId xmlns:p14="http://schemas.microsoft.com/office/powerpoint/2010/main" val="20397738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251"/>
          <a:stretch/>
        </p:blipFill>
        <p:spPr>
          <a:xfrm>
            <a:off x="179512" y="1382092"/>
            <a:ext cx="4032448" cy="387431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39"/>
          <a:stretch/>
        </p:blipFill>
        <p:spPr>
          <a:xfrm>
            <a:off x="4573761" y="1654224"/>
            <a:ext cx="3834426" cy="357301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962428" y="5589240"/>
            <a:ext cx="720079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PGC:</a:t>
            </a:r>
            <a:r>
              <a:rPr lang="fr-FR" b="1" dirty="0" smtClean="0">
                <a:solidFill>
                  <a:srgbClr val="0070C0"/>
                </a:solidFill>
              </a:rPr>
              <a:t> Les mentions DF, DLC et numéros de lots, étaient illisibles sur les pots de Mayonnaise et Moutarde PALADIN.</a:t>
            </a:r>
            <a:endParaRPr lang="fr-FR" b="1" u="sng" dirty="0" smtClean="0">
              <a:solidFill>
                <a:srgbClr val="0070C0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1115616" y="1844824"/>
            <a:ext cx="2664296" cy="86409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4932040" y="1412776"/>
            <a:ext cx="2664296" cy="86409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6304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65819" y="6006253"/>
            <a:ext cx="790997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Les portes appâts n’étaient pas fixé au sol, et cela au niveau du stand de fromages/charcuterie et du laboratoire terminal de cuisson.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238930"/>
            <a:ext cx="3363838" cy="448511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1046909"/>
            <a:ext cx="3651870" cy="4869160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1645407" y="2290735"/>
            <a:ext cx="1584176" cy="2376264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4860032" y="1628800"/>
            <a:ext cx="2011027" cy="156203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132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3568" y="6035212"/>
            <a:ext cx="790997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Présence de cadavres de mouches au niveau du meuble d’exposition des produits de charcuterie.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4" y="1412776"/>
            <a:ext cx="3528392" cy="352839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908720"/>
            <a:ext cx="3651870" cy="4869160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1115616" y="3429000"/>
            <a:ext cx="1584176" cy="115212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5173799" y="1556792"/>
            <a:ext cx="792088" cy="115212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0014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980728"/>
            <a:ext cx="4299942" cy="573325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111552" y="4959658"/>
            <a:ext cx="4032448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Meuble Fromages/charcuterie: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Infiltration d’eau en provenance des récipients des olives, ces liquides peuvent souiller les boudins de charcuterie exposés.</a:t>
            </a:r>
          </a:p>
          <a:p>
            <a:endParaRPr lang="fr-FR" b="1" dirty="0">
              <a:solidFill>
                <a:srgbClr val="0070C0"/>
              </a:solidFill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 flipV="1">
            <a:off x="2267744" y="5013176"/>
            <a:ext cx="288032" cy="2160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908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51520" y="1628800"/>
            <a:ext cx="4896544" cy="302433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204522" y="1780253"/>
            <a:ext cx="4091946" cy="306896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83568" y="5748931"/>
            <a:ext cx="7909977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Présence d’un double étiquetage sur un boudin de salami traditionnel CHAHIA mentionnant deux dates de fabrication différentes, aviser le fournisseur sur cet écart.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533185" y="221875"/>
            <a:ext cx="1434621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894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045987"/>
            <a:ext cx="3543858" cy="472514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1124744"/>
            <a:ext cx="3489852" cy="465313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47564" y="6093296"/>
            <a:ext cx="799288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Entreposage de cartons au niveau des étagères du laboratoire </a:t>
            </a:r>
            <a:r>
              <a:rPr lang="fr-FR" b="1" dirty="0" err="1" smtClean="0">
                <a:solidFill>
                  <a:srgbClr val="0070C0"/>
                </a:solidFill>
              </a:rPr>
              <a:t>Boul</a:t>
            </a:r>
            <a:r>
              <a:rPr lang="fr-FR" b="1" dirty="0" smtClean="0">
                <a:solidFill>
                  <a:srgbClr val="0070C0"/>
                </a:solidFill>
              </a:rPr>
              <a:t>/Pat.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827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980728"/>
            <a:ext cx="3489852" cy="465313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1458353"/>
            <a:ext cx="3111810" cy="414908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67544" y="5949280"/>
            <a:ext cx="799288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Terminal de cuisson</a:t>
            </a:r>
            <a:r>
              <a:rPr lang="fr-FR" b="1" dirty="0" smtClean="0">
                <a:solidFill>
                  <a:srgbClr val="0070C0"/>
                </a:solidFill>
              </a:rPr>
              <a:t>: La station de nettoyage n’était pas accessible, car encombrée par une table de travail.</a:t>
            </a:r>
          </a:p>
        </p:txBody>
      </p:sp>
    </p:spTree>
    <p:extLst>
      <p:ext uri="{BB962C8B-B14F-4D97-AF65-F5344CB8AC3E}">
        <p14:creationId xmlns:p14="http://schemas.microsoft.com/office/powerpoint/2010/main" val="1895959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124744"/>
            <a:ext cx="4137924" cy="551723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788024" y="5782566"/>
            <a:ext cx="396044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Terminal de cuisson: </a:t>
            </a:r>
            <a:r>
              <a:rPr lang="fr-FR" b="1" dirty="0" smtClean="0">
                <a:solidFill>
                  <a:srgbClr val="0070C0"/>
                </a:solidFill>
              </a:rPr>
              <a:t>Le poste lave mains n’était pas accessible . </a:t>
            </a:r>
          </a:p>
        </p:txBody>
      </p:sp>
    </p:spTree>
    <p:extLst>
      <p:ext uri="{BB962C8B-B14F-4D97-AF65-F5344CB8AC3E}">
        <p14:creationId xmlns:p14="http://schemas.microsoft.com/office/powerpoint/2010/main" val="546195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392529"/>
            <a:ext cx="4572000" cy="3429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1721098"/>
            <a:ext cx="4091946" cy="306896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11560" y="5949280"/>
            <a:ext cx="799288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Le revêtement du meuble d’exposition des gâteaux était écaillé.</a:t>
            </a:r>
          </a:p>
        </p:txBody>
      </p:sp>
      <p:sp>
        <p:nvSpPr>
          <p:cNvPr id="6" name="Ellipse 5"/>
          <p:cNvSpPr/>
          <p:nvPr/>
        </p:nvSpPr>
        <p:spPr>
          <a:xfrm>
            <a:off x="0" y="2276872"/>
            <a:ext cx="1763688" cy="2194179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5508104" y="1844824"/>
            <a:ext cx="2664296" cy="208823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03399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42561</TotalTime>
  <Words>353</Words>
  <Application>Microsoft Office PowerPoint</Application>
  <PresentationFormat>Affichage à l'écran (4:3)</PresentationFormat>
  <Paragraphs>27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QLC</cp:lastModifiedBy>
  <cp:revision>499</cp:revision>
  <cp:lastPrinted>2016-02-08T19:41:58Z</cp:lastPrinted>
  <dcterms:created xsi:type="dcterms:W3CDTF">2014-03-07T09:21:22Z</dcterms:created>
  <dcterms:modified xsi:type="dcterms:W3CDTF">2019-03-25T15:33:41Z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975301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