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310" r:id="rId3"/>
    <p:sldId id="311" r:id="rId4"/>
    <p:sldId id="313" r:id="rId5"/>
    <p:sldId id="314" r:id="rId6"/>
    <p:sldId id="315" r:id="rId7"/>
    <p:sldId id="316" r:id="rId8"/>
    <p:sldId id="317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14/10/2019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14/10/2019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Raoued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Raoued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14/10/2019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Mejed Heni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673348" y="6093296"/>
            <a:ext cx="7797304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Charcuterie: Accumulation de déchets derrière le meuble froid et sur le trancheur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1268760"/>
            <a:ext cx="4355976" cy="32669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636912"/>
            <a:ext cx="3342059" cy="250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656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67545" y="6300028"/>
            <a:ext cx="799288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Charcuterie: Le mur est ébréché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</p:spTree>
    <p:extLst>
      <p:ext uri="{BB962C8B-B14F-4D97-AF65-F5344CB8AC3E}">
        <p14:creationId xmlns:p14="http://schemas.microsoft.com/office/powerpoint/2010/main" val="406910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40768"/>
            <a:ext cx="5244075" cy="393305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215635" y="1777253"/>
            <a:ext cx="4067944" cy="305095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67545" y="5949280"/>
            <a:ext cx="799288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dépassement de la durée de vie du produit par rapport à celle préconisée par le fournisseur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980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0728"/>
            <a:ext cx="3382565" cy="4510087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95" t="16554" r="36546" b="33786"/>
          <a:stretch/>
        </p:blipFill>
        <p:spPr>
          <a:xfrm>
            <a:off x="4644007" y="1916832"/>
            <a:ext cx="4512501" cy="338437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67545" y="5949280"/>
            <a:ext cx="7992887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Olives et épices: Meuble abîmé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Fromages: service des légumes rais avec les même gants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934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1484313"/>
            <a:ext cx="3456384" cy="3875224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1484313"/>
            <a:ext cx="5004048" cy="375303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67545" y="5949280"/>
            <a:ext cx="799288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Meuble usé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203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524143"/>
            <a:ext cx="4374877" cy="3281158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484313"/>
            <a:ext cx="4427984" cy="332098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67545" y="5949280"/>
            <a:ext cx="799288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meuble usé + traces de fuite au mur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803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467545" y="5949280"/>
            <a:ext cx="799288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Absence d’indication sur l’importateur et de la langue arabe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7016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43082</TotalTime>
  <Words>87</Words>
  <Application>Microsoft Office PowerPoint</Application>
  <PresentationFormat>Affichage à l'écran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511</cp:revision>
  <cp:lastPrinted>2016-02-08T19:41:58Z</cp:lastPrinted>
  <dcterms:created xsi:type="dcterms:W3CDTF">2014-03-07T09:21:22Z</dcterms:created>
  <dcterms:modified xsi:type="dcterms:W3CDTF">2019-10-14T20:38:08Z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1018892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