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0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618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hdphoto1.wdp" Type="http://schemas.microsoft.com/office/2007/relationships/hdphoto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Raoued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05 Juillet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5949280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l’étiquette de plusieurs produits cachait la liste des ingrédients, revoir ces étiquettes avec le département qualité UHD.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6844"/>
            <a:ext cx="4155153" cy="33483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376844"/>
            <a:ext cx="4464496" cy="334837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5400000">
            <a:off x="6192180" y="1052736"/>
            <a:ext cx="684076" cy="349238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32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4" y="5445224"/>
            <a:ext cx="849694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le système d’ouverture des deux meubles froid négatives (glaces + salades congelés étaient démontés, aucune perte de froid n’a été constaté ( T°: -17°C), la réparation urgente de ces éléments est primordiale afin d’éviter la décongélation de ces produits.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3803915" cy="28529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271" y="1557346"/>
            <a:ext cx="3803176" cy="2852382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 rot="5400000">
            <a:off x="6048164" y="1232756"/>
            <a:ext cx="684076" cy="3492388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 rot="5106445">
            <a:off x="1676773" y="1383368"/>
            <a:ext cx="786583" cy="3773387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5949280"/>
            <a:ext cx="86044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suite au mail reçu le 04/07/18, le retrait de cet article (</a:t>
            </a:r>
            <a:r>
              <a:rPr lang="fr-FR" b="1" dirty="0" err="1" smtClean="0">
                <a:solidFill>
                  <a:srgbClr val="0070C0"/>
                </a:solidFill>
              </a:rPr>
              <a:t>Hrouss</a:t>
            </a:r>
            <a:r>
              <a:rPr lang="fr-FR" b="1" dirty="0" smtClean="0">
                <a:solidFill>
                  <a:srgbClr val="0070C0"/>
                </a:solidFill>
              </a:rPr>
              <a:t> Epices et Saveurs) n’était pas réalisé.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479" y="1260426"/>
            <a:ext cx="3563505" cy="267262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60427"/>
            <a:ext cx="5112568" cy="3834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59970" y="5877272"/>
            <a:ext cx="792088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certains piques prix étaient rouillés, le nettoyage ou le changement par des nouveaux piques prix est conseillé.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340768"/>
            <a:ext cx="5909998" cy="443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0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Charcuterie/fromage: présence d’un insecte au niveau de la lampe en dessus du rayon.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9" b="12"/>
          <a:stretch/>
        </p:blipFill>
        <p:spPr>
          <a:xfrm>
            <a:off x="2159732" y="1374153"/>
            <a:ext cx="5436604" cy="4630625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932040" y="3140968"/>
            <a:ext cx="1152128" cy="936104"/>
          </a:xfrm>
          <a:prstGeom prst="ellipse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3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733256"/>
            <a:ext cx="792088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Olives/ épices: le meuble froid était endommagé par les rejets des condiments.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Manque de louches, fournir </a:t>
            </a:r>
            <a:r>
              <a:rPr lang="fr-FR" b="1" dirty="0" smtClean="0">
                <a:solidFill>
                  <a:srgbClr val="0070C0"/>
                </a:solidFill>
              </a:rPr>
              <a:t>une </a:t>
            </a:r>
            <a:r>
              <a:rPr lang="fr-FR" b="1" dirty="0" smtClean="0">
                <a:solidFill>
                  <a:srgbClr val="0070C0"/>
                </a:solidFill>
              </a:rPr>
              <a:t>louche pour chaque élément.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3744416" cy="280831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28800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00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4" y="5301208"/>
            <a:ext cx="896448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Rayons PGC/ FLEG: une attente prolongée avant stockage des produits réceptionnés a été constaté le jour de l’audit, le risque d’une rupture de la chaine du froid est accru à ce niveau (</a:t>
            </a:r>
            <a:r>
              <a:rPr lang="fr-FR" b="1" smtClean="0">
                <a:solidFill>
                  <a:srgbClr val="0070C0"/>
                </a:solidFill>
              </a:rPr>
              <a:t>produits FLEG </a:t>
            </a:r>
            <a:r>
              <a:rPr lang="fr-FR" b="1" dirty="0" smtClean="0">
                <a:solidFill>
                  <a:srgbClr val="0070C0"/>
                </a:solidFill>
              </a:rPr>
              <a:t>de plus  l’espace du magasin devient étroit et ça va empêcher le déroulement normal des mouvements des clients et du personnel.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134105"/>
            <a:ext cx="2147107" cy="280706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585" y="1198001"/>
            <a:ext cx="2105297" cy="280706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903" y="1198001"/>
            <a:ext cx="2105297" cy="280706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" b="47"/>
          <a:stretch/>
        </p:blipFill>
        <p:spPr>
          <a:xfrm>
            <a:off x="6424930" y="2134105"/>
            <a:ext cx="2474434" cy="2807064"/>
          </a:xfrm>
          <a:prstGeom prst="rect">
            <a:avLst/>
          </a:prstGeom>
        </p:spPr>
      </p:pic>
      <p:sp>
        <p:nvSpPr>
          <p:cNvPr id="9" name="Ellipse 8"/>
          <p:cNvSpPr/>
          <p:nvPr/>
        </p:nvSpPr>
        <p:spPr>
          <a:xfrm>
            <a:off x="7740352" y="2348880"/>
            <a:ext cx="432048" cy="64807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3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949280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Charcuterie/ </a:t>
            </a:r>
            <a:r>
              <a:rPr lang="fr-FR" b="1" dirty="0" smtClean="0">
                <a:solidFill>
                  <a:srgbClr val="0070C0"/>
                </a:solidFill>
              </a:rPr>
              <a:t>fromage: présence d’une quantité importante de givres au niveau le meuble froid (+).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56792"/>
            <a:ext cx="3744416" cy="28083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556792"/>
            <a:ext cx="37444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13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6093296"/>
            <a:ext cx="84604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</a:t>
            </a:r>
            <a:r>
              <a:rPr lang="fr-FR" b="1" dirty="0" smtClean="0">
                <a:solidFill>
                  <a:srgbClr val="0070C0"/>
                </a:solidFill>
              </a:rPr>
              <a:t>une </a:t>
            </a:r>
            <a:r>
              <a:rPr lang="fr-FR" b="1" dirty="0" smtClean="0">
                <a:solidFill>
                  <a:srgbClr val="0070C0"/>
                </a:solidFill>
              </a:rPr>
              <a:t>prise était </a:t>
            </a:r>
            <a:r>
              <a:rPr lang="fr-FR" b="1" dirty="0" smtClean="0">
                <a:solidFill>
                  <a:srgbClr val="0070C0"/>
                </a:solidFill>
              </a:rPr>
              <a:t>démontée </a:t>
            </a:r>
            <a:r>
              <a:rPr lang="fr-FR" b="1" dirty="0" smtClean="0">
                <a:solidFill>
                  <a:srgbClr val="0070C0"/>
                </a:solidFill>
              </a:rPr>
              <a:t>et non </a:t>
            </a:r>
            <a:r>
              <a:rPr lang="fr-FR" b="1" dirty="0" smtClean="0">
                <a:solidFill>
                  <a:srgbClr val="0070C0"/>
                </a:solidFill>
              </a:rPr>
              <a:t>protégée.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Colmater l’ouverture au plafond, du liquide noire </a:t>
            </a:r>
            <a:r>
              <a:rPr lang="fr-FR" b="1" dirty="0" smtClean="0">
                <a:solidFill>
                  <a:srgbClr val="0070C0"/>
                </a:solidFill>
              </a:rPr>
              <a:t>émane </a:t>
            </a:r>
            <a:r>
              <a:rPr lang="fr-FR" b="1" dirty="0" smtClean="0">
                <a:solidFill>
                  <a:srgbClr val="0070C0"/>
                </a:solidFill>
              </a:rPr>
              <a:t>des conduites.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3330"/>
            <a:ext cx="3023920" cy="40318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412776"/>
            <a:ext cx="4488947" cy="336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0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6021288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deux caisses contenant des baguettes en décongélation, ces dernières étaient </a:t>
            </a:r>
            <a:r>
              <a:rPr lang="fr-FR" b="1" dirty="0" smtClean="0">
                <a:solidFill>
                  <a:srgbClr val="0070C0"/>
                </a:solidFill>
              </a:rPr>
              <a:t>endommagées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4211960" cy="324036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5" y="1484784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5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00028"/>
            <a:ext cx="79208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sol de la CF était ébréché.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12776"/>
            <a:ext cx="5616624" cy="421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81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37935</TotalTime>
  <Words>289</Words>
  <Application>Microsoft Office PowerPoint</Application>
  <PresentationFormat>Affichage à l'écran (4:3)</PresentationFormat>
  <Paragraphs>18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476</cp:revision>
  <cp:lastPrinted>2016-02-08T19:41:58Z</cp:lastPrinted>
  <dcterms:created xsi:type="dcterms:W3CDTF">2014-03-07T09:21:22Z</dcterms:created>
  <dcterms:modified xsi:type="dcterms:W3CDTF">2018-07-13T14:09:11Z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975301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