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439" r:id="rId3"/>
    <p:sldId id="440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>
        <p:scale>
          <a:sx n="72" d="100"/>
          <a:sy n="72" d="100"/>
        </p:scale>
        <p:origin x="-124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Raoued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Raoued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30/04/2018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59970" y="5843608"/>
            <a:ext cx="792088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Fromages: </a:t>
            </a:r>
            <a:r>
              <a:rPr lang="fr-FR" b="1" dirty="0" smtClean="0">
                <a:solidFill>
                  <a:srgbClr val="0070C0"/>
                </a:solidFill>
              </a:rPr>
              <a:t>Présence </a:t>
            </a:r>
            <a:r>
              <a:rPr lang="fr-FR" b="1" dirty="0">
                <a:solidFill>
                  <a:srgbClr val="0070C0"/>
                </a:solidFill>
              </a:rPr>
              <a:t>de piqures de moisissures sur trois quart de fromage </a:t>
            </a:r>
            <a:r>
              <a:rPr lang="fr-FR" b="1" dirty="0" err="1">
                <a:solidFill>
                  <a:srgbClr val="0070C0"/>
                </a:solidFill>
              </a:rPr>
              <a:t>citadella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err="1">
                <a:solidFill>
                  <a:srgbClr val="0070C0"/>
                </a:solidFill>
              </a:rPr>
              <a:t>fiore</a:t>
            </a:r>
            <a:r>
              <a:rPr lang="fr-FR" b="1" dirty="0">
                <a:solidFill>
                  <a:srgbClr val="0070C0"/>
                </a:solidFill>
              </a:rPr>
              <a:t>  dont la DF 30/03/18, l'apparition de moisissures a </a:t>
            </a:r>
            <a:r>
              <a:rPr lang="fr-FR" b="1" dirty="0" err="1">
                <a:solidFill>
                  <a:srgbClr val="0070C0"/>
                </a:solidFill>
              </a:rPr>
              <a:t>comencé</a:t>
            </a:r>
            <a:r>
              <a:rPr lang="fr-FR" b="1" dirty="0">
                <a:solidFill>
                  <a:srgbClr val="0070C0"/>
                </a:solidFill>
              </a:rPr>
              <a:t> dans l'emballage du fournisseur,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456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hend 29 juin\HEND\uhd\Raoued\2018\avril 18\IMG_20180430_105627 (Small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83568" y="6300028"/>
            <a:ext cx="792088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 pat: distributeur papier non adapté au </a:t>
            </a:r>
            <a:r>
              <a:rPr lang="fr-FR" b="1" smtClean="0">
                <a:solidFill>
                  <a:srgbClr val="0070C0"/>
                </a:solidFill>
              </a:rPr>
              <a:t>rouleau essuie tout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9069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37814</TotalTime>
  <Words>51</Words>
  <Application>Microsoft Office PowerPoint</Application>
  <PresentationFormat>Affichage à l'écran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Thème1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473</cp:revision>
  <cp:lastPrinted>2016-02-08T19:41:58Z</cp:lastPrinted>
  <dcterms:created xsi:type="dcterms:W3CDTF">2014-03-07T09:21:22Z</dcterms:created>
  <dcterms:modified xsi:type="dcterms:W3CDTF">2018-05-05T18:03:41Z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2196392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