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40" r:id="rId10"/>
    <p:sldId id="436" r:id="rId11"/>
    <p:sldId id="437" r:id="rId12"/>
    <p:sldId id="438" r:id="rId13"/>
    <p:sldId id="439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05/03/2018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Raoued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Raoued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 Mars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9561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5037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l’étanchéité de la porte de la réception n’était pas satisfaisante.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09" y="1124744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237312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Olives et épices: les boules </a:t>
            </a:r>
            <a:r>
              <a:rPr lang="fr-FR" b="1" dirty="0" smtClean="0">
                <a:solidFill>
                  <a:srgbClr val="0070C0"/>
                </a:solidFill>
              </a:rPr>
              <a:t>de harissa</a:t>
            </a:r>
            <a:r>
              <a:rPr lang="fr-FR" b="1" dirty="0" smtClean="0">
                <a:solidFill>
                  <a:srgbClr val="0070C0"/>
                </a:solidFill>
              </a:rPr>
              <a:t> n’étaient pas étiquetées, procéder à l’étiquetage de ces éléments.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412776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37312"/>
            <a:ext cx="79208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le système d’ouverture à pédale était rompu.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41" y="1412776"/>
            <a:ext cx="5628117" cy="42210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5400000">
            <a:off x="4283969" y="3284985"/>
            <a:ext cx="792086" cy="18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300028"/>
            <a:ext cx="79208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Olives et </a:t>
            </a:r>
            <a:r>
              <a:rPr lang="fr-FR" b="1" dirty="0" smtClean="0">
                <a:solidFill>
                  <a:srgbClr val="0070C0"/>
                </a:solidFill>
              </a:rPr>
              <a:t>épices: Présence de rouilles dans le meuble froid.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20" y="1412776"/>
            <a:ext cx="6012160" cy="45091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5181891">
            <a:off x="3962557" y="-918356"/>
            <a:ext cx="1296144" cy="61024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23029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Fromage/charcuterie 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présence d’un excès </a:t>
            </a:r>
            <a:r>
              <a:rPr lang="fr-FR" b="1" dirty="0">
                <a:solidFill>
                  <a:srgbClr val="0070C0"/>
                </a:solidFill>
              </a:rPr>
              <a:t>de givre au niveau du meuble arrière de stockage </a:t>
            </a:r>
            <a:r>
              <a:rPr lang="fr-FR" b="1" dirty="0" smtClean="0">
                <a:solidFill>
                  <a:srgbClr val="0070C0"/>
                </a:solidFill>
              </a:rPr>
              <a:t>charcuterie.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1124744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Stockage simultané des produits de nettoyage et des huiles alimentaires ( huile </a:t>
            </a:r>
            <a:r>
              <a:rPr lang="fr-FR" b="1" dirty="0" err="1" smtClean="0">
                <a:solidFill>
                  <a:srgbClr val="0070C0"/>
                </a:solidFill>
              </a:rPr>
              <a:t>pomace</a:t>
            </a:r>
            <a:r>
              <a:rPr lang="fr-FR" b="1" dirty="0" smtClean="0">
                <a:solidFill>
                  <a:srgbClr val="0070C0"/>
                </a:solidFill>
              </a:rPr>
              <a:t>).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15" y="1340768"/>
            <a:ext cx="610817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300028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le DEIV était défaillant.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36" y="162880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21288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</a:t>
            </a:r>
            <a:r>
              <a:rPr lang="fr-FR" b="1" dirty="0" err="1" smtClean="0">
                <a:solidFill>
                  <a:srgbClr val="0070C0"/>
                </a:solidFill>
              </a:rPr>
              <a:t>pât</a:t>
            </a:r>
            <a:r>
              <a:rPr lang="fr-FR" b="1" dirty="0" smtClean="0">
                <a:solidFill>
                  <a:srgbClr val="0070C0"/>
                </a:solidFill>
              </a:rPr>
              <a:t>: la mention de l’ingrédient « confiture » était manquante dans la liste des ingrédients.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09" y="1242018"/>
            <a:ext cx="4068104" cy="46352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6300028"/>
            <a:ext cx="720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PLS surgelé: fixer la poignée du meuble froid. 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0" y="1556792"/>
            <a:ext cx="5820139" cy="436510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940152" y="2564904"/>
            <a:ext cx="648072" cy="22322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9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300028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le sol de la chambre froide était ébréché.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412776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890046"/>
            <a:ext cx="82809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PLS: stockage de plusieurs produits dans leurs cartons d’origine ( yaourt, fromage, beurre, </a:t>
            </a:r>
            <a:r>
              <a:rPr lang="fr-FR" b="1" dirty="0" err="1" smtClean="0">
                <a:solidFill>
                  <a:srgbClr val="0070C0"/>
                </a:solidFill>
              </a:rPr>
              <a:t>etc</a:t>
            </a:r>
            <a:r>
              <a:rPr lang="fr-FR" b="1" dirty="0" smtClean="0">
                <a:solidFill>
                  <a:srgbClr val="0070C0"/>
                </a:solidFill>
              </a:rPr>
              <a:t>), procéder au </a:t>
            </a:r>
            <a:r>
              <a:rPr lang="fr-FR" b="1" dirty="0" err="1" smtClean="0">
                <a:solidFill>
                  <a:srgbClr val="0070C0"/>
                </a:solidFill>
              </a:rPr>
              <a:t>décartonnage</a:t>
            </a:r>
            <a:r>
              <a:rPr lang="fr-FR" b="1" dirty="0" smtClean="0">
                <a:solidFill>
                  <a:srgbClr val="0070C0"/>
                </a:solidFill>
              </a:rPr>
              <a:t> de ces produits.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96044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9208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Rayon FLEG: dépassement </a:t>
            </a:r>
            <a:r>
              <a:rPr lang="fr-FR" b="1" dirty="0" smtClean="0">
                <a:solidFill>
                  <a:srgbClr val="0070C0"/>
                </a:solidFill>
              </a:rPr>
              <a:t>de la </a:t>
            </a:r>
            <a:r>
              <a:rPr lang="fr-FR" b="1" dirty="0" smtClean="0">
                <a:solidFill>
                  <a:srgbClr val="0070C0"/>
                </a:solidFill>
              </a:rPr>
              <a:t>DLC pour une barquette de pomme (MHIRSI SEFRIM)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577326" cy="47697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561860" cy="4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37787</TotalTime>
  <Words>170</Words>
  <Application>Microsoft Office PowerPoint</Application>
  <PresentationFormat>Affichage à l'écran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Dr Mejed Heni-QLC</cp:lastModifiedBy>
  <cp:revision>471</cp:revision>
  <cp:lastPrinted>2016-02-08T19:41:58Z</cp:lastPrinted>
  <dcterms:created xsi:type="dcterms:W3CDTF">2014-03-07T09:21:22Z</dcterms:created>
  <dcterms:modified xsi:type="dcterms:W3CDTF">2018-03-05T14:19:29Z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2196392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