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8" r:id="rId2"/>
    <p:sldId id="278" r:id="rId3"/>
    <p:sldId id="279" r:id="rId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>
        <p:scale>
          <a:sx n="72" d="100"/>
          <a:sy n="72" d="100"/>
        </p:scale>
        <p:origin x="-7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Raoued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Raoued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10 octobre </a:t>
            </a:r>
            <a:r>
              <a:rPr lang="fr-FR" sz="2000" b="1" dirty="0" smtClean="0">
                <a:solidFill>
                  <a:srgbClr val="000000"/>
                </a:solidFill>
              </a:rPr>
              <a:t>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kamoun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5819" y="6006253"/>
            <a:ext cx="79099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</a:t>
            </a:r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 smtClean="0">
                <a:solidFill>
                  <a:srgbClr val="0070C0"/>
                </a:solidFill>
              </a:rPr>
              <a:t>liste des </a:t>
            </a:r>
            <a:r>
              <a:rPr lang="fr-FR" b="1" dirty="0" smtClean="0">
                <a:solidFill>
                  <a:srgbClr val="0070C0"/>
                </a:solidFill>
              </a:rPr>
              <a:t>ingrédients est incomplète , </a:t>
            </a:r>
            <a:r>
              <a:rPr lang="fr-FR" b="1" dirty="0" smtClean="0">
                <a:solidFill>
                  <a:srgbClr val="0070C0"/>
                </a:solidFill>
              </a:rPr>
              <a:t>revoir ces étiquettes avec le département qualité UHD.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hend 29 juin\HEND\uhd\Raoued\2018\oct 18\IMG_20181008_102407 (Pet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1240202"/>
            <a:ext cx="3531809" cy="47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3921"/>
            <a:ext cx="3571749" cy="47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672" y="650776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5819" y="6006253"/>
            <a:ext cx="79099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épices</a:t>
            </a:r>
            <a:r>
              <a:rPr lang="fr-FR" b="1" dirty="0">
                <a:solidFill>
                  <a:srgbClr val="0070C0"/>
                </a:solidFill>
              </a:rPr>
              <a:t>: Le meuble froid </a:t>
            </a:r>
            <a:r>
              <a:rPr lang="fr-FR" b="1">
                <a:solidFill>
                  <a:srgbClr val="0070C0"/>
                </a:solidFill>
              </a:rPr>
              <a:t>était </a:t>
            </a:r>
            <a:r>
              <a:rPr lang="fr-FR" b="1" smtClean="0">
                <a:solidFill>
                  <a:srgbClr val="0070C0"/>
                </a:solidFill>
              </a:rPr>
              <a:t>endommagé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14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37960</TotalTime>
  <Words>37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Thème1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478</cp:revision>
  <cp:lastPrinted>2016-02-08T19:41:58Z</cp:lastPrinted>
  <dcterms:created xsi:type="dcterms:W3CDTF">2014-03-07T09:21:22Z</dcterms:created>
  <dcterms:modified xsi:type="dcterms:W3CDTF">2018-10-09T13:37:07Z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975301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