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429" r:id="rId3"/>
    <p:sldId id="427" r:id="rId4"/>
    <p:sldId id="428" r:id="rId5"/>
    <p:sldId id="430" r:id="rId6"/>
    <p:sldId id="431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99" d="100"/>
          <a:sy n="99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Raoued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Raoued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09 Novembre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DELL\Desktop\NOV 17\IMG_20171109_095436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6099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5842603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 charcuterie : excès de givre au niveau du meuble arrière de stockage charcuterie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5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NOV 17\IMG_20171109_102148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10" y="1340768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3717032"/>
            <a:ext cx="424847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Bou/pat: </a:t>
            </a:r>
            <a:r>
              <a:rPr lang="fr-FR" b="1" dirty="0">
                <a:solidFill>
                  <a:srgbClr val="0070C0"/>
                </a:solidFill>
              </a:rPr>
              <a:t>manque d’indication de la présence de </a:t>
            </a:r>
            <a:r>
              <a:rPr lang="fr-FR" b="1" dirty="0" err="1">
                <a:solidFill>
                  <a:srgbClr val="0070C0"/>
                </a:solidFill>
              </a:rPr>
              <a:t>sésam</a:t>
            </a:r>
            <a:r>
              <a:rPr lang="fr-FR" b="1" dirty="0">
                <a:solidFill>
                  <a:srgbClr val="0070C0"/>
                </a:solidFill>
              </a:rPr>
              <a:t> (allergène) dans la composition du biscuit </a:t>
            </a:r>
            <a:r>
              <a:rPr lang="fr-FR" b="1" dirty="0" err="1">
                <a:solidFill>
                  <a:srgbClr val="0070C0"/>
                </a:solidFill>
              </a:rPr>
              <a:t>diari</a:t>
            </a:r>
            <a:r>
              <a:rPr lang="fr-FR" b="1" dirty="0">
                <a:solidFill>
                  <a:srgbClr val="0070C0"/>
                </a:solidFill>
              </a:rPr>
              <a:t> du fournisseur </a:t>
            </a:r>
            <a:r>
              <a:rPr lang="fr-FR" b="1" dirty="0" err="1">
                <a:solidFill>
                  <a:srgbClr val="0070C0"/>
                </a:solidFill>
              </a:rPr>
              <a:t>essada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NOV 17\IMG_20171109_102304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6165304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Bou/pat: impression incomplète des étiquettes balance vu l’absence de balance en </a:t>
            </a:r>
            <a:r>
              <a:rPr lang="fr-FR" b="1" dirty="0" err="1" smtClean="0">
                <a:solidFill>
                  <a:srgbClr val="0070C0"/>
                </a:solidFill>
              </a:rPr>
              <a:t>bou</a:t>
            </a:r>
            <a:r>
              <a:rPr lang="fr-FR" b="1" dirty="0" smtClean="0">
                <a:solidFill>
                  <a:srgbClr val="0070C0"/>
                </a:solidFill>
              </a:rPr>
              <a:t>/pat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NOV 17\IMG_20171109_113906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86" y="1268760"/>
            <a:ext cx="39964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3717032"/>
            <a:ext cx="39604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Bou/pat: sol écaillé au niveau de la chambre froide positive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NOV 17\IMG_20171109_123357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77" y="1340768"/>
            <a:ext cx="39964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3717032"/>
            <a:ext cx="39604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Eviter d’entreposer les produits bazar devant la porte issue de secours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37280</TotalTime>
  <Words>81</Words>
  <Application>Microsoft Office PowerPoint</Application>
  <PresentationFormat>Affichage à l'écran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460</cp:revision>
  <cp:lastPrinted>2016-02-08T19:41:58Z</cp:lastPrinted>
  <dcterms:created xsi:type="dcterms:W3CDTF">2014-03-07T09:21:22Z</dcterms:created>
  <dcterms:modified xsi:type="dcterms:W3CDTF">2017-11-11T07:51:14Z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