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68" r:id="rId2"/>
    <p:sldId id="416" r:id="rId3"/>
    <p:sldId id="419" r:id="rId4"/>
    <p:sldId id="420" r:id="rId5"/>
    <p:sldId id="421" r:id="rId6"/>
    <p:sldId id="422" r:id="rId7"/>
    <p:sldId id="417" r:id="rId8"/>
    <p:sldId id="418" r:id="rId9"/>
    <p:sldId id="423" r:id="rId10"/>
    <p:sldId id="424" r:id="rId11"/>
    <p:sldId id="425" r:id="rId12"/>
    <p:sldId id="427" r:id="rId13"/>
    <p:sldId id="428" r:id="rId14"/>
    <p:sldId id="426" r:id="rId1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6" autoAdjust="0"/>
  </p:normalViewPr>
  <p:slideViewPr>
    <p:cSldViewPr>
      <p:cViewPr varScale="1">
        <p:scale>
          <a:sx n="88" d="100"/>
          <a:sy n="88" d="100"/>
        </p:scale>
        <p:origin x="14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14/07/2017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14/07/2017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Raoued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Raoued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12 Juillet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340768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753324" y="6093296"/>
            <a:ext cx="5698996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Meuble des </a:t>
            </a:r>
            <a:r>
              <a:rPr lang="fr-FR" b="1" dirty="0">
                <a:solidFill>
                  <a:srgbClr val="0070C0"/>
                </a:solidFill>
              </a:rPr>
              <a:t>produits surgelés : Présence de givre </a:t>
            </a:r>
          </a:p>
        </p:txBody>
      </p:sp>
    </p:spTree>
    <p:extLst>
      <p:ext uri="{BB962C8B-B14F-4D97-AF65-F5344CB8AC3E}">
        <p14:creationId xmlns:p14="http://schemas.microsoft.com/office/powerpoint/2010/main" val="7380510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339027"/>
            <a:ext cx="3240359" cy="4320479"/>
          </a:xfrm>
        </p:spPr>
      </p:pic>
      <p:sp>
        <p:nvSpPr>
          <p:cNvPr id="4" name="ZoneTexte 3"/>
          <p:cNvSpPr txBox="1"/>
          <p:nvPr/>
        </p:nvSpPr>
        <p:spPr>
          <a:xfrm>
            <a:off x="1043608" y="5805264"/>
            <a:ext cx="712879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Sols des chambres froides PLS et fruits et légumes sont écaillés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Espace réservé du contenu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5400000">
            <a:off x="4247965" y="1879087"/>
            <a:ext cx="4320478" cy="324035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753929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39193"/>
            <a:ext cx="3382565" cy="4510087"/>
          </a:xfr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9" y="1412776"/>
            <a:ext cx="4128458" cy="3096344"/>
          </a:xfrm>
          <a:prstGeom prst="rect">
            <a:avLst/>
          </a:prstGeom>
        </p:spPr>
      </p:pic>
      <p:sp>
        <p:nvSpPr>
          <p:cNvPr id="10" name="Ellipse 9"/>
          <p:cNvSpPr/>
          <p:nvPr/>
        </p:nvSpPr>
        <p:spPr>
          <a:xfrm rot="20684244">
            <a:off x="4805301" y="2344507"/>
            <a:ext cx="2808312" cy="792088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2267744" y="2060848"/>
            <a:ext cx="1296144" cy="158417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1619672" y="4005064"/>
            <a:ext cx="1152128" cy="1008112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4283970" y="5013176"/>
            <a:ext cx="4128458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Fruits </a:t>
            </a:r>
            <a:r>
              <a:rPr lang="fr-FR" b="1" dirty="0">
                <a:solidFill>
                  <a:srgbClr val="0070C0"/>
                </a:solidFill>
              </a:rPr>
              <a:t>et légumes : La chambre froide n'était pas </a:t>
            </a:r>
            <a:r>
              <a:rPr lang="fr-FR" b="1" dirty="0" smtClean="0">
                <a:solidFill>
                  <a:srgbClr val="0070C0"/>
                </a:solidFill>
              </a:rPr>
              <a:t>propre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Présence de piqûres de moisissures au niveau de l’évaporateur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34251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387093"/>
            <a:ext cx="3367635" cy="4490179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77128"/>
            <a:ext cx="4272000" cy="3204000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6012160" y="3429000"/>
            <a:ext cx="1224136" cy="122413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3707904" y="1628800"/>
            <a:ext cx="1008112" cy="936104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714633" y="2945176"/>
            <a:ext cx="1008112" cy="936104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1737108" y="2564904"/>
            <a:ext cx="818668" cy="86409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2555776" y="3176972"/>
            <a:ext cx="818668" cy="86409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683568" y="4941168"/>
            <a:ext cx="4240935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Présence de traces de rouilles au niveau de la chambre froide fruits et légumes</a:t>
            </a:r>
          </a:p>
        </p:txBody>
      </p:sp>
    </p:spTree>
    <p:extLst>
      <p:ext uri="{BB962C8B-B14F-4D97-AF65-F5344CB8AC3E}">
        <p14:creationId xmlns:p14="http://schemas.microsoft.com/office/powerpoint/2010/main" val="3425643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5" y="1340768"/>
            <a:ext cx="3096344" cy="4128459"/>
          </a:xfrm>
        </p:spPr>
      </p:pic>
      <p:sp>
        <p:nvSpPr>
          <p:cNvPr id="4" name="ZoneTexte 3"/>
          <p:cNvSpPr txBox="1"/>
          <p:nvPr/>
        </p:nvSpPr>
        <p:spPr>
          <a:xfrm>
            <a:off x="2195736" y="5733256"/>
            <a:ext cx="4783682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Salle de pause : Le micro-onde </a:t>
            </a:r>
            <a:r>
              <a:rPr lang="fr-FR" b="1" dirty="0">
                <a:solidFill>
                  <a:srgbClr val="0070C0"/>
                </a:solidFill>
              </a:rPr>
              <a:t>est rouillé</a:t>
            </a:r>
          </a:p>
        </p:txBody>
      </p:sp>
    </p:spTree>
    <p:extLst>
      <p:ext uri="{BB962C8B-B14F-4D97-AF65-F5344CB8AC3E}">
        <p14:creationId xmlns:p14="http://schemas.microsoft.com/office/powerpoint/2010/main" val="2793037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12776"/>
            <a:ext cx="4029912" cy="5373216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4788024" y="2547201"/>
            <a:ext cx="3672408" cy="203132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Réserve : Entreposage des sacs de sucre à côté de la porte des vestiaires du personnel. Changer l'emplacement des sacs de sucre.</a:t>
            </a:r>
          </a:p>
          <a:p>
            <a:r>
              <a:rPr lang="fr-FR" b="1" dirty="0">
                <a:solidFill>
                  <a:srgbClr val="0070C0"/>
                </a:solidFill>
              </a:rPr>
              <a:t>Eviter d'entreposer les palettes sur les produits alimentaires</a:t>
            </a:r>
          </a:p>
        </p:txBody>
      </p:sp>
    </p:spTree>
    <p:extLst>
      <p:ext uri="{BB962C8B-B14F-4D97-AF65-F5344CB8AC3E}">
        <p14:creationId xmlns:p14="http://schemas.microsoft.com/office/powerpoint/2010/main" val="902504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67185"/>
            <a:ext cx="4030637" cy="5374183"/>
          </a:xfrm>
        </p:spPr>
      </p:pic>
      <p:sp>
        <p:nvSpPr>
          <p:cNvPr id="4" name="ZoneTexte 3"/>
          <p:cNvSpPr txBox="1"/>
          <p:nvPr/>
        </p:nvSpPr>
        <p:spPr>
          <a:xfrm>
            <a:off x="4788024" y="2420888"/>
            <a:ext cx="367240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 : Présence </a:t>
            </a:r>
            <a:r>
              <a:rPr lang="fr-FR" b="1" dirty="0">
                <a:solidFill>
                  <a:srgbClr val="0070C0"/>
                </a:solidFill>
              </a:rPr>
              <a:t>de traces de rouilles à plusieurs niveaux sur les étagères d'exposition</a:t>
            </a:r>
          </a:p>
        </p:txBody>
      </p:sp>
    </p:spTree>
    <p:extLst>
      <p:ext uri="{BB962C8B-B14F-4D97-AF65-F5344CB8AC3E}">
        <p14:creationId xmlns:p14="http://schemas.microsoft.com/office/powerpoint/2010/main" val="482918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368867"/>
            <a:ext cx="3045692" cy="4060923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352718"/>
            <a:ext cx="3057804" cy="4077072"/>
          </a:xfrm>
          <a:prstGeom prst="rect">
            <a:avLst/>
          </a:prstGeom>
        </p:spPr>
      </p:pic>
      <p:sp>
        <p:nvSpPr>
          <p:cNvPr id="7" name="Ellipse 6"/>
          <p:cNvSpPr/>
          <p:nvPr/>
        </p:nvSpPr>
        <p:spPr>
          <a:xfrm>
            <a:off x="5364088" y="2924944"/>
            <a:ext cx="880830" cy="158417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2034986" y="3088294"/>
            <a:ext cx="880830" cy="158417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1691680" y="5701341"/>
            <a:ext cx="5953874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 : Présence de conserves de tomates cabossés</a:t>
            </a:r>
          </a:p>
        </p:txBody>
      </p:sp>
    </p:spTree>
    <p:extLst>
      <p:ext uri="{BB962C8B-B14F-4D97-AF65-F5344CB8AC3E}">
        <p14:creationId xmlns:p14="http://schemas.microsoft.com/office/powerpoint/2010/main" val="400162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367656"/>
            <a:ext cx="3804576" cy="2853432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62168"/>
            <a:ext cx="3811893" cy="285892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539236" y="5085184"/>
            <a:ext cx="6056466" cy="3693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 : Présence de poussière sur les produits exposés</a:t>
            </a:r>
          </a:p>
        </p:txBody>
      </p:sp>
    </p:spTree>
    <p:extLst>
      <p:ext uri="{BB962C8B-B14F-4D97-AF65-F5344CB8AC3E}">
        <p14:creationId xmlns:p14="http://schemas.microsoft.com/office/powerpoint/2010/main" val="3036247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1340768"/>
            <a:ext cx="4321108" cy="3240831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113584"/>
            <a:ext cx="4320480" cy="324036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4644008" y="4725144"/>
            <a:ext cx="381642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 : Les étagères d'exposition des cakes individuels manquaient de propreté</a:t>
            </a:r>
          </a:p>
        </p:txBody>
      </p:sp>
    </p:spTree>
    <p:extLst>
      <p:ext uri="{BB962C8B-B14F-4D97-AF65-F5344CB8AC3E}">
        <p14:creationId xmlns:p14="http://schemas.microsoft.com/office/powerpoint/2010/main" val="924172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389982"/>
            <a:ext cx="5022947" cy="3767210"/>
          </a:xfrm>
        </p:spPr>
      </p:pic>
      <p:sp>
        <p:nvSpPr>
          <p:cNvPr id="4" name="ZoneTexte 3"/>
          <p:cNvSpPr txBox="1"/>
          <p:nvPr/>
        </p:nvSpPr>
        <p:spPr>
          <a:xfrm>
            <a:off x="1619672" y="5589240"/>
            <a:ext cx="6115777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: Le meuble d'exposition des volailles est ébréché</a:t>
            </a:r>
          </a:p>
        </p:txBody>
      </p:sp>
    </p:spTree>
    <p:extLst>
      <p:ext uri="{BB962C8B-B14F-4D97-AF65-F5344CB8AC3E}">
        <p14:creationId xmlns:p14="http://schemas.microsoft.com/office/powerpoint/2010/main" val="701401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340768"/>
            <a:ext cx="3433310" cy="4577747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7082" y="1340768"/>
            <a:ext cx="3433310" cy="4577747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1835696" y="3429000"/>
            <a:ext cx="2232248" cy="1008112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683569" y="6011996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: Présence de jambon de dinde fumé DLC 12/07/2017, le retrait de ce produit du linéaire n'a pas été effectué</a:t>
            </a:r>
          </a:p>
        </p:txBody>
      </p:sp>
    </p:spTree>
    <p:extLst>
      <p:ext uri="{BB962C8B-B14F-4D97-AF65-F5344CB8AC3E}">
        <p14:creationId xmlns:p14="http://schemas.microsoft.com/office/powerpoint/2010/main" val="3609153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340768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337256" y="6018097"/>
            <a:ext cx="6619120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: Meuble </a:t>
            </a:r>
            <a:r>
              <a:rPr lang="fr-FR" b="1" dirty="0">
                <a:solidFill>
                  <a:srgbClr val="0070C0"/>
                </a:solidFill>
              </a:rPr>
              <a:t>d'exposition des fromages n'était pas propre</a:t>
            </a:r>
          </a:p>
        </p:txBody>
      </p:sp>
    </p:spTree>
    <p:extLst>
      <p:ext uri="{BB962C8B-B14F-4D97-AF65-F5344CB8AC3E}">
        <p14:creationId xmlns:p14="http://schemas.microsoft.com/office/powerpoint/2010/main" val="41266994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37258</TotalTime>
  <Words>185</Words>
  <Application>Microsoft Office PowerPoint</Application>
  <PresentationFormat>Affichage à l'écran (4:3)</PresentationFormat>
  <Paragraphs>19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456</cp:revision>
  <cp:lastPrinted>2016-02-08T19:41:58Z</cp:lastPrinted>
  <dcterms:created xsi:type="dcterms:W3CDTF">2014-03-07T09:21:22Z</dcterms:created>
  <dcterms:modified xsi:type="dcterms:W3CDTF">2017-07-14T07:44:21Z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505204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