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68" r:id="rId2"/>
    <p:sldId id="416" r:id="rId3"/>
    <p:sldId id="374" r:id="rId4"/>
    <p:sldId id="376" r:id="rId5"/>
    <p:sldId id="377" r:id="rId6"/>
    <p:sldId id="381" r:id="rId7"/>
    <p:sldId id="382" r:id="rId8"/>
    <p:sldId id="384" r:id="rId9"/>
    <p:sldId id="385" r:id="rId10"/>
    <p:sldId id="386" r:id="rId11"/>
    <p:sldId id="390" r:id="rId12"/>
    <p:sldId id="391" r:id="rId13"/>
    <p:sldId id="400" r:id="rId14"/>
    <p:sldId id="402" r:id="rId15"/>
    <p:sldId id="403" r:id="rId16"/>
    <p:sldId id="405" r:id="rId17"/>
    <p:sldId id="407" r:id="rId18"/>
    <p:sldId id="409" r:id="rId19"/>
    <p:sldId id="411" r:id="rId20"/>
    <p:sldId id="413" r:id="rId21"/>
    <p:sldId id="414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Raoued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08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340767"/>
            <a:ext cx="3258362" cy="434448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3220620"/>
            <a:ext cx="4464496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PLS : Le revêtement du sol de la chambre froide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340767"/>
            <a:ext cx="3114346" cy="415246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01781" y="2334572"/>
            <a:ext cx="4418291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Pâtisserie : Les plaques de cuisson à pain sont usées, la couche </a:t>
            </a:r>
            <a:r>
              <a:rPr lang="fr-FR" dirty="0" smtClean="0"/>
              <a:t>antiadhésive </a:t>
            </a:r>
            <a:r>
              <a:rPr lang="fr-FR" dirty="0"/>
              <a:t>est écaillée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834426" cy="511256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2420888"/>
            <a:ext cx="3816424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Pâtisserie : Le chariot n'était pas propre. </a:t>
            </a:r>
            <a:r>
              <a:rPr lang="fr-FR" dirty="0" smtClean="0"/>
              <a:t>Renforcer </a:t>
            </a:r>
            <a:r>
              <a:rPr lang="fr-FR" dirty="0"/>
              <a:t>le nettoyage et désinfection des équipements de travail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456384" cy="383941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340768"/>
            <a:ext cx="4274065" cy="383941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331640" y="5718855"/>
            <a:ext cx="6787436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boulangerie : Les chariots d'exposition des pains sont usés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252" y="1340220"/>
            <a:ext cx="4033179" cy="3024884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221"/>
            <a:ext cx="4033177" cy="3024883"/>
          </a:xfrm>
        </p:spPr>
      </p:pic>
      <p:sp>
        <p:nvSpPr>
          <p:cNvPr id="4" name="ZoneTexte 3"/>
          <p:cNvSpPr txBox="1"/>
          <p:nvPr/>
        </p:nvSpPr>
        <p:spPr>
          <a:xfrm>
            <a:off x="1331640" y="4869160"/>
            <a:ext cx="662873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olives et condiments : Les portes-étiquettes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019" y="1340768"/>
            <a:ext cx="3648405" cy="27363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578" y="1340768"/>
            <a:ext cx="3648406" cy="273630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84649" y="5059923"/>
            <a:ext cx="7603775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des charcuteries : La période d'exposition de ces produits est très longue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76772"/>
            <a:ext cx="3984443" cy="29883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76285"/>
            <a:ext cx="2862318" cy="38164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353850"/>
            <a:ext cx="7800867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des charcuterie-fromages : Les luminaires suspendus ne sont pas fonctionnels et présence d'un cache luminaire brisé.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058" y="1340768"/>
            <a:ext cx="3360373" cy="448049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4320479" cy="324036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77727" y="4941167"/>
            <a:ext cx="4326321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fruits et légumes : L'étiquetage de quelques paquets de dattes préemballés sont illisibles.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40768"/>
            <a:ext cx="3157307" cy="42097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2708920"/>
            <a:ext cx="4536504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fruits et légumes : Le revêtement du sol de la chambre froide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932" y="1340768"/>
            <a:ext cx="3888432" cy="518457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2348880"/>
            <a:ext cx="3816424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Reserve : Les produits alimentaires ne sont pas séparés des produits non alimentaires.</a:t>
            </a:r>
          </a:p>
        </p:txBody>
      </p:sp>
    </p:spTree>
    <p:extLst>
      <p:ext uri="{BB962C8B-B14F-4D97-AF65-F5344CB8AC3E}">
        <p14:creationId xmlns:p14="http://schemas.microsoft.com/office/powerpoint/2010/main" val="105739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327543"/>
            <a:ext cx="4800533" cy="36004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03614" y="5178732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Zone </a:t>
            </a:r>
            <a:r>
              <a:rPr lang="fr-FR" sz="1600" b="1" dirty="0">
                <a:solidFill>
                  <a:srgbClr val="0070C0"/>
                </a:solidFill>
              </a:rPr>
              <a:t>de réception : La porte principale du quai de </a:t>
            </a:r>
            <a:r>
              <a:rPr lang="fr-FR" sz="1600" b="1" dirty="0" smtClean="0">
                <a:solidFill>
                  <a:srgbClr val="0070C0"/>
                </a:solidFill>
              </a:rPr>
              <a:t>réception </a:t>
            </a:r>
            <a:r>
              <a:rPr lang="fr-FR" sz="1600" b="1" dirty="0">
                <a:solidFill>
                  <a:srgbClr val="0070C0"/>
                </a:solidFill>
              </a:rPr>
              <a:t>n'est pas étanche</a:t>
            </a:r>
          </a:p>
        </p:txBody>
      </p:sp>
    </p:spTree>
    <p:extLst>
      <p:ext uri="{BB962C8B-B14F-4D97-AF65-F5344CB8AC3E}">
        <p14:creationId xmlns:p14="http://schemas.microsoft.com/office/powerpoint/2010/main" val="902504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7"/>
            <a:ext cx="3960440" cy="528058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585" y="1340768"/>
            <a:ext cx="3353847" cy="251538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106585" y="4293096"/>
            <a:ext cx="3353847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Reserve : Les sacs de sucre sont entreposés sur des palettes en bois à côté des produits non alimentaires </a:t>
            </a:r>
          </a:p>
        </p:txBody>
      </p:sp>
    </p:spTree>
    <p:extLst>
      <p:ext uri="{BB962C8B-B14F-4D97-AF65-F5344CB8AC3E}">
        <p14:creationId xmlns:p14="http://schemas.microsoft.com/office/powerpoint/2010/main" val="3989643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108" y="1340768"/>
            <a:ext cx="2916324" cy="38884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2916324" cy="388843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11843" y="5476582"/>
            <a:ext cx="7748589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Salle de pause : Présence de fuite d'eau au niveau de la canalisation de la plonge.</a:t>
            </a:r>
          </a:p>
          <a:p>
            <a:r>
              <a:rPr lang="fr-FR" dirty="0"/>
              <a:t>La zone interne du micro-onde est rouillée</a:t>
            </a:r>
          </a:p>
        </p:txBody>
      </p:sp>
    </p:spTree>
    <p:extLst>
      <p:ext uri="{BB962C8B-B14F-4D97-AF65-F5344CB8AC3E}">
        <p14:creationId xmlns:p14="http://schemas.microsoft.com/office/powerpoint/2010/main" val="343079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11" y="1340768"/>
            <a:ext cx="4224469" cy="31683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340768"/>
            <a:ext cx="4224469" cy="316835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691680" y="5157192"/>
            <a:ext cx="4673074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des glaces : linéaire n'est pas propre</a:t>
            </a:r>
          </a:p>
        </p:txBody>
      </p:sp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40768"/>
            <a:ext cx="5088565" cy="38164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1600" y="5394719"/>
            <a:ext cx="7074373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des glaces : La poignée du meuble des glaces est détachée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124" y="1340768"/>
            <a:ext cx="3415308" cy="45537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340768"/>
            <a:ext cx="4704523" cy="352839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03231" y="5003884"/>
            <a:ext cx="4252814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des glaces : Les pots de glace dans le meuble sont </a:t>
            </a:r>
            <a:r>
              <a:rPr lang="fr-FR" dirty="0" smtClean="0"/>
              <a:t>couverts </a:t>
            </a:r>
            <a:r>
              <a:rPr lang="fr-FR" dirty="0"/>
              <a:t>de givre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412776"/>
            <a:ext cx="4992555" cy="37444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7" y="1772816"/>
            <a:ext cx="2520280" cy="13681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PLS : L'étiquetage des produits salami du fournisseur "CHAHIA" est illisible.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878" y="1340768"/>
            <a:ext cx="4992554" cy="37444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59632" y="5349551"/>
            <a:ext cx="6984923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fruits préemballés : Présence de fraise moisis dans quelques barquettes du fournisseur </a:t>
            </a:r>
            <a:r>
              <a:rPr lang="fr-FR" dirty="0" smtClean="0"/>
              <a:t>"Sanlucar".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7"/>
            <a:ext cx="3600400" cy="480053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2564904"/>
            <a:ext cx="4032448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PGC : La zone d'exposition de farine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360362"/>
            <a:ext cx="4848539" cy="36364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383528" y="5207131"/>
            <a:ext cx="4616970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PGC : Les éléments de stockage sont rouillés</a:t>
            </a:r>
          </a:p>
        </p:txBody>
      </p:sp>
    </p:spTree>
    <p:extLst>
      <p:ext uri="{BB962C8B-B14F-4D97-AF65-F5344CB8AC3E}">
        <p14:creationId xmlns:p14="http://schemas.microsoft.com/office/powerpoint/2010/main" val="612801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37330</TotalTime>
  <Words>297</Words>
  <Application>Microsoft Office PowerPoint</Application>
  <PresentationFormat>Affichage à l'écran (4:3)</PresentationFormat>
  <Paragraphs>25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448</cp:revision>
  <cp:lastPrinted>2016-02-08T19:41:58Z</cp:lastPrinted>
  <dcterms:created xsi:type="dcterms:W3CDTF">2014-03-07T09:21:22Z</dcterms:created>
  <dcterms:modified xsi:type="dcterms:W3CDTF">2017-03-22T15:02:25Z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757382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