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473" r:id="rId3"/>
    <p:sldId id="467" r:id="rId4"/>
    <p:sldId id="474" r:id="rId5"/>
    <p:sldId id="475" r:id="rId6"/>
    <p:sldId id="476" r:id="rId7"/>
    <p:sldId id="477" r:id="rId8"/>
    <p:sldId id="479" r:id="rId9"/>
    <p:sldId id="480" r:id="rId10"/>
    <p:sldId id="481" r:id="rId11"/>
    <p:sldId id="482" r:id="rId12"/>
    <p:sldId id="483" r:id="rId13"/>
    <p:sldId id="484" r:id="rId14"/>
    <p:sldId id="485" r:id="rId15"/>
    <p:sldId id="486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Rades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Rades</a:t>
            </a:r>
          </a:p>
        </p:txBody>
      </p:sp>
      <p:sp>
        <p:nvSpPr>
          <p:cNvPr id="7" name="Rectangle 6"/>
          <p:cNvSpPr/>
          <p:nvPr/>
        </p:nvSpPr>
        <p:spPr>
          <a:xfrm>
            <a:off x="683568" y="5517232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03 juillet 2018 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4049" y="5517232"/>
            <a:ext cx="3384375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76" y="1465911"/>
            <a:ext cx="5832648" cy="437448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8" y="6023029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Présence de givre au niveau du meuble froid d’exposition des produits surgelés.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25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9" y="4941168"/>
            <a:ext cx="7776864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</a:t>
            </a:r>
            <a:r>
              <a:rPr lang="fr-FR" b="1" dirty="0">
                <a:solidFill>
                  <a:srgbClr val="0070C0"/>
                </a:solidFill>
              </a:rPr>
              <a:t>: Présence de trace de moisissure sur la jointure de l'armoire froide pour les </a:t>
            </a:r>
            <a:r>
              <a:rPr lang="fr-FR" b="1" dirty="0" smtClean="0">
                <a:solidFill>
                  <a:srgbClr val="0070C0"/>
                </a:solidFill>
              </a:rPr>
              <a:t>produits </a:t>
            </a:r>
            <a:r>
              <a:rPr lang="fr-FR" b="1" dirty="0" err="1" smtClean="0">
                <a:solidFill>
                  <a:srgbClr val="0070C0"/>
                </a:solidFill>
              </a:rPr>
              <a:t>petfood</a:t>
            </a:r>
            <a:r>
              <a:rPr lang="fr-FR" b="1" dirty="0" smtClean="0">
                <a:solidFill>
                  <a:srgbClr val="0070C0"/>
                </a:solidFill>
              </a:rPr>
              <a:t>. </a:t>
            </a:r>
            <a:r>
              <a:rPr lang="fr-FR" b="1" dirty="0">
                <a:solidFill>
                  <a:srgbClr val="0070C0"/>
                </a:solidFill>
              </a:rPr>
              <a:t>Renforcer le nettoyage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b="1" dirty="0">
                <a:solidFill>
                  <a:srgbClr val="0070C0"/>
                </a:solidFill>
              </a:rPr>
              <a:t>Le cache circuit électrique de l'armoire froide </a:t>
            </a:r>
            <a:r>
              <a:rPr lang="fr-FR" b="1" dirty="0" smtClean="0">
                <a:solidFill>
                  <a:srgbClr val="0070C0"/>
                </a:solidFill>
              </a:rPr>
              <a:t>de ces mêmes produits était </a:t>
            </a:r>
            <a:r>
              <a:rPr lang="fr-FR" b="1" dirty="0">
                <a:solidFill>
                  <a:srgbClr val="0070C0"/>
                </a:solidFill>
              </a:rPr>
              <a:t>démonté.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40768"/>
            <a:ext cx="3803915" cy="285293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1340768"/>
            <a:ext cx="3803915" cy="2852936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4788024" y="2420888"/>
            <a:ext cx="3659899" cy="792088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44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362564" y="4389828"/>
            <a:ext cx="4112233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rouilles au niveau des éléments de stockage.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peinture était écaillée sur </a:t>
            </a:r>
            <a:r>
              <a:rPr lang="fr-FR" b="1" dirty="0" smtClean="0">
                <a:solidFill>
                  <a:srgbClr val="0070C0"/>
                </a:solidFill>
              </a:rPr>
              <a:t>certaines </a:t>
            </a:r>
            <a:r>
              <a:rPr lang="fr-FR" b="1" dirty="0" smtClean="0">
                <a:solidFill>
                  <a:srgbClr val="0070C0"/>
                </a:solidFill>
              </a:rPr>
              <a:t>étagères d’exposition.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332148"/>
            <a:ext cx="3131840" cy="234888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868" y="3707541"/>
            <a:ext cx="1923678" cy="25649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37" y="3707541"/>
            <a:ext cx="1923678" cy="25649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332148"/>
            <a:ext cx="1923678" cy="256490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32148"/>
            <a:ext cx="3131840" cy="234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55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9" y="508518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Présence </a:t>
            </a:r>
            <a:r>
              <a:rPr lang="fr-FR" b="1" dirty="0" smtClean="0">
                <a:solidFill>
                  <a:srgbClr val="0070C0"/>
                </a:solidFill>
              </a:rPr>
              <a:t>d'une </a:t>
            </a:r>
            <a:r>
              <a:rPr lang="fr-FR" b="1" dirty="0">
                <a:solidFill>
                  <a:srgbClr val="0070C0"/>
                </a:solidFill>
              </a:rPr>
              <a:t>boite de conserve de tomate dont les DF, DLC, et </a:t>
            </a:r>
            <a:r>
              <a:rPr lang="fr-FR" b="1" dirty="0" err="1">
                <a:solidFill>
                  <a:srgbClr val="0070C0"/>
                </a:solidFill>
              </a:rPr>
              <a:t>N°Lot</a:t>
            </a:r>
            <a:r>
              <a:rPr lang="fr-FR" b="1" dirty="0">
                <a:solidFill>
                  <a:srgbClr val="0070C0"/>
                </a:solidFill>
              </a:rPr>
              <a:t> étaient absents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364796"/>
            <a:ext cx="2193708" cy="292494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147" y="1364796"/>
            <a:ext cx="2193708" cy="292494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118" y="1364796"/>
            <a:ext cx="2193708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16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556792"/>
            <a:ext cx="5004048" cy="375303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65312" y="5877272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</a:t>
            </a:r>
            <a:r>
              <a:rPr lang="fr-FR" b="1" dirty="0">
                <a:solidFill>
                  <a:srgbClr val="0070C0"/>
                </a:solidFill>
              </a:rPr>
              <a:t>L'étanchéité de la porte de réception était manquante.</a:t>
            </a:r>
          </a:p>
        </p:txBody>
      </p:sp>
    </p:spTree>
    <p:extLst>
      <p:ext uri="{BB962C8B-B14F-4D97-AF65-F5344CB8AC3E}">
        <p14:creationId xmlns:p14="http://schemas.microsoft.com/office/powerpoint/2010/main" val="313172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65312" y="5877272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distributeur papier au niveau des sanitaires hommes et femmes.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423638"/>
            <a:ext cx="4211960" cy="315897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09" y="1412776"/>
            <a:ext cx="4211960" cy="315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90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415474" y="4162210"/>
            <a:ext cx="381642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morceaux de potirons et de pastèques emballés n’étaient pas identifiés.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149080"/>
            <a:ext cx="3227851" cy="242088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22541"/>
            <a:ext cx="3227851" cy="24208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22541"/>
            <a:ext cx="3227851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52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9" y="5517232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La pédale de la poubelle n’était pas </a:t>
            </a:r>
            <a:r>
              <a:rPr lang="fr-FR" b="1" dirty="0" smtClean="0">
                <a:solidFill>
                  <a:srgbClr val="0070C0"/>
                </a:solidFill>
              </a:rPr>
              <a:t>fonctionnelle.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68" y="1340768"/>
            <a:ext cx="4355976" cy="326698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340768"/>
            <a:ext cx="2463738" cy="326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48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9" y="6093296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 cache au niveau de l’évaporateur était démonté. 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993" y="1412776"/>
            <a:ext cx="4716016" cy="3537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80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relevés mensuels des températures pour les mois de mai et juin n’ont pas </a:t>
            </a:r>
            <a:r>
              <a:rPr lang="fr-FR" b="1" dirty="0" smtClean="0">
                <a:solidFill>
                  <a:srgbClr val="0070C0"/>
                </a:solidFill>
              </a:rPr>
              <a:t>été enregistrés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22739" y="557681"/>
            <a:ext cx="4698522" cy="6264696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1619672" y="4590130"/>
            <a:ext cx="6084677" cy="1008112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006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9" y="609329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L’autocontrôle du nettoyage n’était pas quotidien pour tous les rayons.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87015" y="579106"/>
            <a:ext cx="4569972" cy="609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35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9" y="5949280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au niveau de l’évaporateur de la chambre froide.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933" y="1412776"/>
            <a:ext cx="5796136" cy="434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67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43608" y="5373216"/>
            <a:ext cx="7200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La chambranle de la porte dans la chambre froide était endommagée.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350" y="1412776"/>
            <a:ext cx="2671699" cy="356226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416390"/>
            <a:ext cx="2679762" cy="3558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91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84784"/>
            <a:ext cx="4187957" cy="314096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84784"/>
            <a:ext cx="4187957" cy="314096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9" y="5949280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</a:t>
            </a:r>
            <a:r>
              <a:rPr lang="fr-FR" b="1" dirty="0">
                <a:solidFill>
                  <a:srgbClr val="0070C0"/>
                </a:solidFill>
              </a:rPr>
              <a:t>: Présence d'une cake "barre d'or" du fournisseur (moulin d'or) dont la DLC était dépassée depuis le 02/07/18.</a:t>
            </a:r>
          </a:p>
        </p:txBody>
      </p:sp>
    </p:spTree>
    <p:extLst>
      <p:ext uri="{BB962C8B-B14F-4D97-AF65-F5344CB8AC3E}">
        <p14:creationId xmlns:p14="http://schemas.microsoft.com/office/powerpoint/2010/main" val="262496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41435</TotalTime>
  <Words>244</Words>
  <Application>Microsoft Office PowerPoint</Application>
  <PresentationFormat>Affichage à l'écran (4:3)</PresentationFormat>
  <Paragraphs>20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658</cp:revision>
  <cp:lastPrinted>2016-02-08T19:41:58Z</cp:lastPrinted>
  <dcterms:created xsi:type="dcterms:W3CDTF">2014-03-07T09:21:22Z</dcterms:created>
  <dcterms:modified xsi:type="dcterms:W3CDTF">2018-07-08T19:17:20Z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1121706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