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73" r:id="rId3"/>
    <p:sldId id="467" r:id="rId4"/>
    <p:sldId id="474" r:id="rId5"/>
    <p:sldId id="475" r:id="rId6"/>
    <p:sldId id="476" r:id="rId7"/>
    <p:sldId id="477" r:id="rId8"/>
    <p:sldId id="479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Rades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5517232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25 Avril 2018 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9" y="5517232"/>
            <a:ext cx="3384375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l’étiquetage des portions de potirons est obligatoire.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7" y="1556792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5517232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sol était ébréché.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Colmater l’ouverture du regard devant la porte de réception pour éviter les nuisibles.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93" y="1412776"/>
            <a:ext cx="4128459" cy="3096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6"/>
            <a:ext cx="4128459" cy="309634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691680" y="2564904"/>
            <a:ext cx="1080120" cy="100811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perte du froid au niveau de deux meubles négatifs à cause d’un manque d’étanchéité des jointures.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104455" cy="30783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4104455" cy="307834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7544" y="2492896"/>
            <a:ext cx="3456383" cy="3600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48065" y="2564904"/>
            <a:ext cx="3456383" cy="3600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rayon manquait de propreté.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4" y="1340768"/>
            <a:ext cx="4093232" cy="30699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4" y="1323833"/>
            <a:ext cx="4115812" cy="30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rayon manquait de propreté.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5382"/>
            <a:ext cx="4067944" cy="30509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538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2280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procéder à la fixation du troisième cache de l’évaporateur.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5" y="177281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3968" y="3356992"/>
            <a:ext cx="41764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Armoire froide négative PLS: procéder au dégivrage.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1556792"/>
            <a:ext cx="372641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41392</TotalTime>
  <Words>102</Words>
  <Application>Microsoft Office PowerPoint</Application>
  <PresentationFormat>Affichage à l'écran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651</cp:revision>
  <cp:lastPrinted>2016-02-08T19:41:58Z</cp:lastPrinted>
  <dcterms:created xsi:type="dcterms:W3CDTF">2014-03-07T09:21:22Z</dcterms:created>
  <dcterms:modified xsi:type="dcterms:W3CDTF">2018-05-18T09:47:12Z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1121706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