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Rades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5517232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22 Février 2018 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9" y="5517232"/>
            <a:ext cx="338437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br>
              <a:rPr lang="fr-FR" sz="2000" b="1" dirty="0" smtClean="0">
                <a:solidFill>
                  <a:srgbClr val="000000"/>
                </a:solidFill>
              </a:rPr>
            </a:br>
            <a:r>
              <a:rPr lang="fr-FR" sz="2000" b="1" dirty="0" smtClean="0">
                <a:solidFill>
                  <a:srgbClr val="000000"/>
                </a:solidFill>
              </a:rPr>
              <a:t>M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5589240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PLS: la chambranle était brisée.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jointure de séparation était démontée.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sol était ébréché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Stockage des produits (yaourt) sur des palettes en bois.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1484785"/>
            <a:ext cx="2808312" cy="37444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516921"/>
            <a:ext cx="2784210" cy="3712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3"/>
            <a:ext cx="2808313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système d’ouverture à pédale des poubelles du rayon FLEG et de la salle de pause était rompu.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12776"/>
            <a:ext cx="3240359" cy="43204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78" y="1628800"/>
            <a:ext cx="4187957" cy="31409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943707" y="3933056"/>
            <a:ext cx="720081" cy="5100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675295">
            <a:off x="5320640" y="2282036"/>
            <a:ext cx="2088232" cy="5100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contrôle du nettoyage et désinfection n’était pas quotidien, une sensibilisation à ce sujet était réalisée le jour de l’audit.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484101" cy="4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L’étanchéité de la </a:t>
            </a:r>
            <a:r>
              <a:rPr lang="fr-FR" b="1" dirty="0">
                <a:solidFill>
                  <a:srgbClr val="0070C0"/>
                </a:solidFill>
              </a:rPr>
              <a:t>porte était </a:t>
            </a:r>
            <a:r>
              <a:rPr lang="fr-FR" b="1" dirty="0" smtClean="0">
                <a:solidFill>
                  <a:srgbClr val="0070C0"/>
                </a:solidFill>
              </a:rPr>
              <a:t>insatisfaisante.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3" y="1628800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le sol était ébréché dû aux travaux publics.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7" y="162880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stockage des sacs de sucre sur des palettes en bois.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8566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exposition des piments dans des cartons, remplacer les piments dans des caisses en plastique.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5805264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Rayon FLEG: exposition des paquets de fraise à température ambiante alors que le fournisseur indique </a:t>
            </a:r>
            <a:r>
              <a:rPr b="1" dirty="0" lang="fr-FR">
                <a:solidFill>
                  <a:srgbClr val="0070C0"/>
                </a:solidFill>
              </a:rPr>
              <a:t>une nécessité </a:t>
            </a:r>
            <a:r>
              <a:rPr b="1" dirty="0" lang="fr-FR" smtClean="0">
                <a:solidFill>
                  <a:srgbClr val="0070C0"/>
                </a:solidFill>
              </a:rPr>
              <a:t>de stockage à 4 °C. 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51520" y="2276872"/>
            <a:ext cx="4241271" cy="2592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5" y="1556792"/>
            <a:ext cx="4128459" cy="36724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691680" y="3789040"/>
            <a:ext cx="2088232" cy="3997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179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Dépassement de la DLUO (31/12/2017) pour une </a:t>
            </a:r>
            <a:r>
              <a:rPr lang="fr-FR" b="1" dirty="0" smtClean="0">
                <a:solidFill>
                  <a:srgbClr val="0070C0"/>
                </a:solidFill>
              </a:rPr>
              <a:t>vingtaine </a:t>
            </a:r>
            <a:r>
              <a:rPr lang="fr-FR" b="1" dirty="0" smtClean="0">
                <a:solidFill>
                  <a:srgbClr val="0070C0"/>
                </a:solidFill>
              </a:rPr>
              <a:t>de paquets de dattes.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1690"/>
            <a:ext cx="3197028" cy="34144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0072" y="2037195"/>
            <a:ext cx="3418958" cy="2278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71690"/>
            <a:ext cx="2560829" cy="341443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15616" y="2990962"/>
            <a:ext cx="2088232" cy="5100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PGC: renforcer le nettoyage des étagères.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292655" cy="30963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30" y="1340768"/>
            <a:ext cx="4128458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réception: l</a:t>
            </a:r>
            <a:r>
              <a:rPr lang="fr-FR" b="1" dirty="0" smtClean="0">
                <a:solidFill>
                  <a:srgbClr val="0070C0"/>
                </a:solidFill>
              </a:rPr>
              <a:t>a Station </a:t>
            </a:r>
            <a:r>
              <a:rPr lang="fr-FR" b="1" dirty="0">
                <a:solidFill>
                  <a:srgbClr val="0070C0"/>
                </a:solidFill>
              </a:rPr>
              <a:t>de nettoyage </a:t>
            </a:r>
            <a:r>
              <a:rPr lang="fr-FR" b="1" dirty="0" smtClean="0">
                <a:solidFill>
                  <a:srgbClr val="0070C0"/>
                </a:solidFill>
              </a:rPr>
              <a:t>était non </a:t>
            </a:r>
            <a:r>
              <a:rPr lang="fr-FR" b="1" dirty="0">
                <a:solidFill>
                  <a:srgbClr val="0070C0"/>
                </a:solidFill>
              </a:rPr>
              <a:t>adaptée aux opérations de nettoyage et </a:t>
            </a:r>
            <a:r>
              <a:rPr lang="fr-FR" b="1" dirty="0" smtClean="0">
                <a:solidFill>
                  <a:srgbClr val="0070C0"/>
                </a:solidFill>
              </a:rPr>
              <a:t>désinfection.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3" y="1196752"/>
            <a:ext cx="3564395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41164</TotalTime>
  <Words>211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Compte Microsoft</cp:lastModifiedBy>
  <cp:revision>641</cp:revision>
  <cp:lastPrinted>2016-02-08T19:41:58Z</cp:lastPrinted>
  <dcterms:created xsi:type="dcterms:W3CDTF">2014-03-07T09:21:22Z</dcterms:created>
  <dcterms:modified xsi:type="dcterms:W3CDTF">2018-02-23T15:04:49Z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1121706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