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466" r:id="rId3"/>
    <p:sldId id="469" r:id="rId4"/>
    <p:sldId id="467" r:id="rId5"/>
    <p:sldId id="450" r:id="rId6"/>
    <p:sldId id="451" r:id="rId7"/>
    <p:sldId id="452" r:id="rId8"/>
    <p:sldId id="453" r:id="rId9"/>
    <p:sldId id="454" r:id="rId10"/>
    <p:sldId id="456" r:id="rId11"/>
    <p:sldId id="468" r:id="rId12"/>
    <p:sldId id="470" r:id="rId13"/>
    <p:sldId id="462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60" d="100"/>
          <a:sy n="60" d="100"/>
        </p:scale>
        <p:origin x="-153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smtClean="0"/>
              <a:t>Rades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smtClean="0">
                <a:solidFill>
                  <a:srgbClr val="FFC000"/>
                </a:solidFill>
              </a:rPr>
              <a:t>Rades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SLAIMI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21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</a:rPr>
              <a:t>Novembre 2017 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3579862" cy="477314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07704" y="6206595"/>
            <a:ext cx="54793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Chambre froide PLS : La chambranle est brisée.</a:t>
            </a:r>
          </a:p>
        </p:txBody>
      </p:sp>
    </p:spTree>
    <p:extLst>
      <p:ext uri="{BB962C8B-B14F-4D97-AF65-F5344CB8AC3E}">
        <p14:creationId xmlns:p14="http://schemas.microsoft.com/office/powerpoint/2010/main" val="338165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00617"/>
            <a:ext cx="3024336" cy="40324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54" y="1426468"/>
            <a:ext cx="3003798" cy="400506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1563901">
            <a:off x="5309284" y="2642648"/>
            <a:ext cx="1512168" cy="7560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195736" y="3533288"/>
            <a:ext cx="1512168" cy="12638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55576" y="5720871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système à pédale de la poubelle du rayon FLEG et celle de la salle de repos est défaillant</a:t>
            </a:r>
          </a:p>
        </p:txBody>
      </p:sp>
    </p:spTree>
    <p:extLst>
      <p:ext uri="{BB962C8B-B14F-4D97-AF65-F5344CB8AC3E}">
        <p14:creationId xmlns:p14="http://schemas.microsoft.com/office/powerpoint/2010/main" val="340030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87473"/>
            <a:ext cx="3062292" cy="40830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87472"/>
            <a:ext cx="3062292" cy="40830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9" y="5651956"/>
            <a:ext cx="770485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: Le rangement des produits dans le rayonnage n'était pas satisfaisant, la séparation des produits par catégories n'est pas assurée </a:t>
            </a:r>
          </a:p>
        </p:txBody>
      </p:sp>
    </p:spTree>
    <p:extLst>
      <p:ext uri="{BB962C8B-B14F-4D97-AF65-F5344CB8AC3E}">
        <p14:creationId xmlns:p14="http://schemas.microsoft.com/office/powerpoint/2010/main" val="338707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59282"/>
            <a:ext cx="3312368" cy="441649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5359" y="6052646"/>
            <a:ext cx="77732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Colmater le </a:t>
            </a:r>
            <a:r>
              <a:rPr lang="fr-FR" b="1" dirty="0" smtClean="0">
                <a:solidFill>
                  <a:srgbClr val="0070C0"/>
                </a:solidFill>
              </a:rPr>
              <a:t>trou </a:t>
            </a:r>
            <a:r>
              <a:rPr lang="fr-FR" b="1" dirty="0">
                <a:solidFill>
                  <a:srgbClr val="0070C0"/>
                </a:solidFill>
              </a:rPr>
              <a:t>au niveau du plafond de la vestiaire des hommes</a:t>
            </a:r>
          </a:p>
        </p:txBody>
      </p:sp>
    </p:spTree>
    <p:extLst>
      <p:ext uri="{BB962C8B-B14F-4D97-AF65-F5344CB8AC3E}">
        <p14:creationId xmlns:p14="http://schemas.microsoft.com/office/powerpoint/2010/main" val="172580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4757"/>
            <a:ext cx="3381809" cy="45090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91" y="1340768"/>
            <a:ext cx="3384801" cy="45130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9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Fruits </a:t>
            </a:r>
            <a:r>
              <a:rPr lang="fr-FR" b="1" dirty="0">
                <a:solidFill>
                  <a:srgbClr val="0070C0"/>
                </a:solidFill>
              </a:rPr>
              <a:t>et légumes : Absence d'étiquetage d'un paquet de dattes préemballés </a:t>
            </a:r>
          </a:p>
        </p:txBody>
      </p:sp>
    </p:spTree>
    <p:extLst>
      <p:ext uri="{BB962C8B-B14F-4D97-AF65-F5344CB8AC3E}">
        <p14:creationId xmlns:p14="http://schemas.microsoft.com/office/powerpoint/2010/main" val="6417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5183"/>
            <a:ext cx="3384376" cy="45125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7"/>
            <a:ext cx="3372688" cy="449691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4018" y="5958867"/>
            <a:ext cx="74959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Fruits </a:t>
            </a:r>
            <a:r>
              <a:rPr lang="fr-FR" b="1" dirty="0">
                <a:solidFill>
                  <a:srgbClr val="0070C0"/>
                </a:solidFill>
              </a:rPr>
              <a:t>et légumes : Rayon et </a:t>
            </a:r>
            <a:r>
              <a:rPr lang="fr-FR" b="1" dirty="0" smtClean="0">
                <a:solidFill>
                  <a:srgbClr val="0070C0"/>
                </a:solidFill>
              </a:rPr>
              <a:t>linéaire </a:t>
            </a:r>
            <a:r>
              <a:rPr lang="fr-FR" b="1" dirty="0">
                <a:solidFill>
                  <a:srgbClr val="0070C0"/>
                </a:solidFill>
              </a:rPr>
              <a:t>n’étaient pas propres</a:t>
            </a:r>
          </a:p>
        </p:txBody>
      </p:sp>
    </p:spTree>
    <p:extLst>
      <p:ext uri="{BB962C8B-B14F-4D97-AF65-F5344CB8AC3E}">
        <p14:creationId xmlns:p14="http://schemas.microsoft.com/office/powerpoint/2010/main" val="331336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6012160" cy="450912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 rot="20697735">
            <a:off x="3203848" y="3595328"/>
            <a:ext cx="3672408" cy="10578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87624" y="6052646"/>
            <a:ext cx="68114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2 boudins de salami CHAHIA dépourvus d’étiquetage.</a:t>
            </a:r>
          </a:p>
        </p:txBody>
      </p:sp>
    </p:spTree>
    <p:extLst>
      <p:ext uri="{BB962C8B-B14F-4D97-AF65-F5344CB8AC3E}">
        <p14:creationId xmlns:p14="http://schemas.microsoft.com/office/powerpoint/2010/main" val="114765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77" y="1340768"/>
            <a:ext cx="5856651" cy="43924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9" y="5805264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</a:t>
            </a:r>
            <a:r>
              <a:rPr lang="fr-FR" b="1" dirty="0">
                <a:solidFill>
                  <a:srgbClr val="0070C0"/>
                </a:solidFill>
              </a:rPr>
              <a:t>porte </a:t>
            </a:r>
            <a:r>
              <a:rPr lang="fr-FR" b="1" dirty="0" smtClean="0">
                <a:solidFill>
                  <a:srgbClr val="0070C0"/>
                </a:solidFill>
              </a:rPr>
              <a:t>appât </a:t>
            </a:r>
            <a:r>
              <a:rPr lang="fr-FR" b="1" dirty="0">
                <a:solidFill>
                  <a:srgbClr val="0070C0"/>
                </a:solidFill>
              </a:rPr>
              <a:t>à côté de la porte du quai de réception est défaillant. Aviser le prestataire pour changer, fixer et numéroter le porte appât </a:t>
            </a:r>
          </a:p>
        </p:txBody>
      </p:sp>
    </p:spTree>
    <p:extLst>
      <p:ext uri="{BB962C8B-B14F-4D97-AF65-F5344CB8AC3E}">
        <p14:creationId xmlns:p14="http://schemas.microsoft.com/office/powerpoint/2010/main" val="156539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651870" cy="48691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18661" y="6394594"/>
            <a:ext cx="39901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Sol du quai de réception ébréché</a:t>
            </a:r>
          </a:p>
        </p:txBody>
      </p:sp>
    </p:spTree>
    <p:extLst>
      <p:ext uri="{BB962C8B-B14F-4D97-AF65-F5344CB8AC3E}">
        <p14:creationId xmlns:p14="http://schemas.microsoft.com/office/powerpoint/2010/main" val="338165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440353" cy="360912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572000" y="1700808"/>
            <a:ext cx="1368152" cy="23762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15616" y="5445224"/>
            <a:ext cx="68407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</a:t>
            </a:r>
            <a:r>
              <a:rPr lang="fr-FR" b="1" dirty="0">
                <a:solidFill>
                  <a:srgbClr val="0070C0"/>
                </a:solidFill>
              </a:rPr>
              <a:t>de réception : Station de nettoyage non adaptée aux opérations de nettoyage et désinfection </a:t>
            </a:r>
          </a:p>
        </p:txBody>
      </p:sp>
    </p:spTree>
    <p:extLst>
      <p:ext uri="{BB962C8B-B14F-4D97-AF65-F5344CB8AC3E}">
        <p14:creationId xmlns:p14="http://schemas.microsoft.com/office/powerpoint/2010/main" val="338165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3528392" cy="47045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79532" y="6273909"/>
            <a:ext cx="54569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</a:t>
            </a:r>
            <a:r>
              <a:rPr lang="fr-FR" b="1" dirty="0">
                <a:solidFill>
                  <a:srgbClr val="0070C0"/>
                </a:solidFill>
              </a:rPr>
              <a:t>de réception : La porte n'est pas étanche</a:t>
            </a:r>
          </a:p>
        </p:txBody>
      </p:sp>
    </p:spTree>
    <p:extLst>
      <p:ext uri="{BB962C8B-B14F-4D97-AF65-F5344CB8AC3E}">
        <p14:creationId xmlns:p14="http://schemas.microsoft.com/office/powerpoint/2010/main" val="338165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069822" cy="4093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30" y="1340768"/>
            <a:ext cx="3069822" cy="4093096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2701938">
            <a:off x="6417777" y="1796724"/>
            <a:ext cx="792088" cy="4030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7967281">
            <a:off x="6570176" y="4226159"/>
            <a:ext cx="792088" cy="4030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81917"/>
            <a:ext cx="2733768" cy="36450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9512" y="5509427"/>
            <a:ext cx="878497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Chambre froide PLS : </a:t>
            </a:r>
            <a:r>
              <a:rPr lang="fr-FR" b="1" dirty="0" smtClean="0">
                <a:solidFill>
                  <a:srgbClr val="0070C0"/>
                </a:solidFill>
              </a:rPr>
              <a:t>La </a:t>
            </a:r>
            <a:r>
              <a:rPr lang="fr-FR" b="1" dirty="0">
                <a:solidFill>
                  <a:srgbClr val="0070C0"/>
                </a:solidFill>
              </a:rPr>
              <a:t>jointure en silicone du plafond de la chambre froide est démontée, le nettoyage est difficile à ce niveau.</a:t>
            </a:r>
          </a:p>
          <a:p>
            <a:r>
              <a:rPr lang="fr-FR" b="1" dirty="0">
                <a:solidFill>
                  <a:srgbClr val="0070C0"/>
                </a:solidFill>
              </a:rPr>
              <a:t>Sol de la chambre froide ébréché.</a:t>
            </a:r>
          </a:p>
          <a:p>
            <a:r>
              <a:rPr lang="fr-FR" b="1" dirty="0">
                <a:solidFill>
                  <a:srgbClr val="0070C0"/>
                </a:solidFill>
              </a:rPr>
              <a:t>La jointure de la séparation est démontée </a:t>
            </a:r>
          </a:p>
        </p:txBody>
      </p:sp>
    </p:spTree>
    <p:extLst>
      <p:ext uri="{BB962C8B-B14F-4D97-AF65-F5344CB8AC3E}">
        <p14:creationId xmlns:p14="http://schemas.microsoft.com/office/powerpoint/2010/main" val="3381659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40995</TotalTime>
  <Words>202</Words>
  <Application>Microsoft Office PowerPoint</Application>
  <PresentationFormat>Affichage à l'écran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ASUS</cp:lastModifiedBy>
  <cp:revision>631</cp:revision>
  <cp:lastPrinted>2016-02-08T19:41:58Z</cp:lastPrinted>
  <dcterms:created xsi:type="dcterms:W3CDTF">2014-03-07T09:21:22Z</dcterms:created>
  <dcterms:modified xsi:type="dcterms:W3CDTF">2017-11-22T13:25:43Z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