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  <p:sldMasterId id="2147483691" r:id="rId2"/>
  </p:sldMasterIdLst>
  <p:notesMasterIdLst>
    <p:notesMasterId r:id="rId16"/>
  </p:notesMasterIdLst>
  <p:handoutMasterIdLst>
    <p:handoutMasterId r:id="rId17"/>
  </p:handoutMasterIdLst>
  <p:sldIdLst>
    <p:sldId id="268" r:id="rId3"/>
    <p:sldId id="410" r:id="rId4"/>
    <p:sldId id="420" r:id="rId5"/>
    <p:sldId id="422" r:id="rId6"/>
    <p:sldId id="423" r:id="rId7"/>
    <p:sldId id="424" r:id="rId8"/>
    <p:sldId id="425" r:id="rId9"/>
    <p:sldId id="426" r:id="rId10"/>
    <p:sldId id="427" r:id="rId11"/>
    <p:sldId id="428" r:id="rId12"/>
    <p:sldId id="411" r:id="rId13"/>
    <p:sldId id="429" r:id="rId14"/>
    <p:sldId id="421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62" autoAdjust="0"/>
    <p:restoredTop sz="94484" autoAdjust="0"/>
  </p:normalViewPr>
  <p:slideViewPr>
    <p:cSldViewPr>
      <p:cViewPr varScale="1">
        <p:scale>
          <a:sx n="88" d="100"/>
          <a:sy n="88" d="100"/>
        </p:scale>
        <p:origin x="139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4350E03-ECC6-40C0-B54E-8EAEE584575B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01273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33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21993" indent="0" algn="ctr">
              <a:buNone/>
              <a:defRPr/>
            </a:lvl2pPr>
            <a:lvl3pPr marL="843987" indent="0" algn="ctr">
              <a:buNone/>
              <a:defRPr/>
            </a:lvl3pPr>
            <a:lvl4pPr marL="1265981" indent="0" algn="ctr">
              <a:buNone/>
              <a:defRPr/>
            </a:lvl4pPr>
            <a:lvl5pPr marL="1687973" indent="0" algn="ctr">
              <a:buNone/>
              <a:defRPr/>
            </a:lvl5pPr>
            <a:lvl6pPr marL="2109967" indent="0" algn="ctr">
              <a:buNone/>
              <a:defRPr/>
            </a:lvl6pPr>
            <a:lvl7pPr marL="2531960" indent="0" algn="ctr">
              <a:buNone/>
              <a:defRPr/>
            </a:lvl7pPr>
            <a:lvl8pPr marL="2953953" indent="0" algn="ctr">
              <a:buNone/>
              <a:defRPr/>
            </a:lvl8pPr>
            <a:lvl9pPr marL="3375947" indent="0" algn="ctr">
              <a:buNone/>
              <a:defRPr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6352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3858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4" y="333382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382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17053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856825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6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20678834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26537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971600" y="1268760"/>
            <a:ext cx="7527680" cy="594360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62566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42323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466483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499649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800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93467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192478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2866120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5883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51740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2063285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483582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12786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6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3692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846"/>
            </a:lvl1pPr>
            <a:lvl2pPr marL="421993" indent="0">
              <a:buNone/>
              <a:defRPr sz="1662"/>
            </a:lvl2pPr>
            <a:lvl3pPr marL="843987" indent="0">
              <a:buNone/>
              <a:defRPr sz="1477"/>
            </a:lvl3pPr>
            <a:lvl4pPr marL="1265981" indent="0">
              <a:buNone/>
              <a:defRPr sz="1292"/>
            </a:lvl4pPr>
            <a:lvl5pPr marL="1687973" indent="0">
              <a:buNone/>
              <a:defRPr sz="1292"/>
            </a:lvl5pPr>
            <a:lvl6pPr marL="2109967" indent="0">
              <a:buNone/>
              <a:defRPr sz="1292"/>
            </a:lvl6pPr>
            <a:lvl7pPr marL="2531960" indent="0">
              <a:buNone/>
              <a:defRPr sz="1292"/>
            </a:lvl7pPr>
            <a:lvl8pPr marL="2953953" indent="0">
              <a:buNone/>
              <a:defRPr sz="1292"/>
            </a:lvl8pPr>
            <a:lvl9pPr marL="3375947" indent="0">
              <a:buNone/>
              <a:defRPr sz="1292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0555873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6"/>
            <a:ext cx="3884612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4" y="1484316"/>
            <a:ext cx="3884613" cy="4510087"/>
          </a:xfrm>
        </p:spPr>
        <p:txBody>
          <a:bodyPr/>
          <a:lstStyle>
            <a:lvl1pPr>
              <a:defRPr sz="2585"/>
            </a:lvl1pPr>
            <a:lvl2pPr>
              <a:defRPr sz="2123"/>
            </a:lvl2pPr>
            <a:lvl3pPr>
              <a:defRPr sz="1846"/>
            </a:lvl3pPr>
            <a:lvl4pPr>
              <a:defRPr sz="1662"/>
            </a:lvl4pPr>
            <a:lvl5pPr>
              <a:defRPr sz="1662"/>
            </a:lvl5pPr>
            <a:lvl6pPr>
              <a:defRPr sz="1662"/>
            </a:lvl6pPr>
            <a:lvl7pPr>
              <a:defRPr sz="1662"/>
            </a:lvl7pPr>
            <a:lvl8pPr>
              <a:defRPr sz="1662"/>
            </a:lvl8pPr>
            <a:lvl9pPr>
              <a:defRPr sz="1662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374484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4"/>
            <a:ext cx="4040188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4"/>
            <a:ext cx="4041775" cy="639763"/>
          </a:xfrm>
        </p:spPr>
        <p:txBody>
          <a:bodyPr anchor="b"/>
          <a:lstStyle>
            <a:lvl1pPr marL="0" indent="0">
              <a:buNone/>
              <a:defRPr sz="2123" b="1"/>
            </a:lvl1pPr>
            <a:lvl2pPr marL="421993" indent="0">
              <a:buNone/>
              <a:defRPr sz="1846" b="1"/>
            </a:lvl2pPr>
            <a:lvl3pPr marL="843987" indent="0">
              <a:buNone/>
              <a:defRPr sz="1662" b="1"/>
            </a:lvl3pPr>
            <a:lvl4pPr marL="1265981" indent="0">
              <a:buNone/>
              <a:defRPr sz="1477" b="1"/>
            </a:lvl4pPr>
            <a:lvl5pPr marL="1687973" indent="0">
              <a:buNone/>
              <a:defRPr sz="1477" b="1"/>
            </a:lvl5pPr>
            <a:lvl6pPr marL="2109967" indent="0">
              <a:buNone/>
              <a:defRPr sz="1477" b="1"/>
            </a:lvl6pPr>
            <a:lvl7pPr marL="2531960" indent="0">
              <a:buNone/>
              <a:defRPr sz="1477" b="1"/>
            </a:lvl7pPr>
            <a:lvl8pPr marL="2953953" indent="0">
              <a:buNone/>
              <a:defRPr sz="1477" b="1"/>
            </a:lvl8pPr>
            <a:lvl9pPr marL="3375947" indent="0">
              <a:buNone/>
              <a:defRPr sz="1477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123"/>
            </a:lvl1pPr>
            <a:lvl2pPr>
              <a:defRPr sz="1846"/>
            </a:lvl2pPr>
            <a:lvl3pPr>
              <a:defRPr sz="1662"/>
            </a:lvl3pPr>
            <a:lvl4pPr>
              <a:defRPr sz="1477"/>
            </a:lvl4pPr>
            <a:lvl5pPr>
              <a:defRPr sz="1477"/>
            </a:lvl5pPr>
            <a:lvl6pPr>
              <a:defRPr sz="1477"/>
            </a:lvl6pPr>
            <a:lvl7pPr>
              <a:defRPr sz="1477"/>
            </a:lvl7pPr>
            <a:lvl8pPr>
              <a:defRPr sz="1477"/>
            </a:lvl8pPr>
            <a:lvl9pPr>
              <a:defRPr sz="1477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8653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117931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03568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34380" y="2132856"/>
            <a:ext cx="3008313" cy="1162051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707904" y="1004887"/>
            <a:ext cx="5111750" cy="5853113"/>
          </a:xfrm>
        </p:spPr>
        <p:txBody>
          <a:bodyPr/>
          <a:lstStyle>
            <a:lvl1pPr>
              <a:defRPr sz="2954"/>
            </a:lvl1pPr>
            <a:lvl2pPr>
              <a:defRPr sz="2585"/>
            </a:lvl2pPr>
            <a:lvl3pPr>
              <a:defRPr sz="2123"/>
            </a:lvl3pPr>
            <a:lvl4pPr>
              <a:defRPr sz="1846"/>
            </a:lvl4pPr>
            <a:lvl5pPr>
              <a:defRPr sz="1846"/>
            </a:lvl5pPr>
            <a:lvl6pPr>
              <a:defRPr sz="1846"/>
            </a:lvl6pPr>
            <a:lvl7pPr>
              <a:defRPr sz="1846"/>
            </a:lvl7pPr>
            <a:lvl8pPr>
              <a:defRPr sz="1846"/>
            </a:lvl8pPr>
            <a:lvl9pPr>
              <a:defRPr sz="1846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4"/>
            <a:ext cx="3008313" cy="46910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568718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9"/>
          </a:xfrm>
          <a:prstGeom prst="rect">
            <a:avLst/>
          </a:prstGeom>
        </p:spPr>
        <p:txBody>
          <a:bodyPr anchor="b"/>
          <a:lstStyle>
            <a:lvl1pPr algn="l">
              <a:defRPr sz="1846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2954"/>
            </a:lvl1pPr>
            <a:lvl2pPr marL="421993" indent="0">
              <a:buNone/>
              <a:defRPr sz="2585"/>
            </a:lvl2pPr>
            <a:lvl3pPr marL="843987" indent="0">
              <a:buNone/>
              <a:defRPr sz="2123"/>
            </a:lvl3pPr>
            <a:lvl4pPr marL="1265981" indent="0">
              <a:buNone/>
              <a:defRPr sz="1846"/>
            </a:lvl4pPr>
            <a:lvl5pPr marL="1687973" indent="0">
              <a:buNone/>
              <a:defRPr sz="1846"/>
            </a:lvl5pPr>
            <a:lvl6pPr marL="2109967" indent="0">
              <a:buNone/>
              <a:defRPr sz="1846"/>
            </a:lvl6pPr>
            <a:lvl7pPr marL="2531960" indent="0">
              <a:buNone/>
              <a:defRPr sz="1846"/>
            </a:lvl7pPr>
            <a:lvl8pPr marL="2953953" indent="0">
              <a:buNone/>
              <a:defRPr sz="1846"/>
            </a:lvl8pPr>
            <a:lvl9pPr marL="3375947" indent="0">
              <a:buNone/>
              <a:defRPr sz="1846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3"/>
          </a:xfrm>
        </p:spPr>
        <p:txBody>
          <a:bodyPr/>
          <a:lstStyle>
            <a:lvl1pPr marL="0" indent="0">
              <a:buNone/>
              <a:defRPr sz="1292"/>
            </a:lvl1pPr>
            <a:lvl2pPr marL="421993" indent="0">
              <a:buNone/>
              <a:defRPr sz="1108"/>
            </a:lvl2pPr>
            <a:lvl3pPr marL="843987" indent="0">
              <a:buNone/>
              <a:defRPr sz="1015"/>
            </a:lvl3pPr>
            <a:lvl4pPr marL="1265981" indent="0">
              <a:buNone/>
              <a:defRPr sz="831"/>
            </a:lvl4pPr>
            <a:lvl5pPr marL="1687973" indent="0">
              <a:buNone/>
              <a:defRPr sz="831"/>
            </a:lvl5pPr>
            <a:lvl6pPr marL="2109967" indent="0">
              <a:buNone/>
              <a:defRPr sz="831"/>
            </a:lvl6pPr>
            <a:lvl7pPr marL="2531960" indent="0">
              <a:buNone/>
              <a:defRPr sz="831"/>
            </a:lvl7pPr>
            <a:lvl8pPr marL="2953953" indent="0">
              <a:buNone/>
              <a:defRPr sz="831"/>
            </a:lvl8pPr>
            <a:lvl9pPr marL="3375947" indent="0">
              <a:buNone/>
              <a:defRPr sz="83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740846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99392"/>
            <a:ext cx="611066" cy="6858000"/>
          </a:xfrm>
          <a:prstGeom prst="rect">
            <a:avLst/>
          </a:prstGeom>
          <a:solidFill>
            <a:srgbClr val="33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23850" y="1052513"/>
            <a:ext cx="8820150" cy="215900"/>
          </a:xfrm>
          <a:prstGeom prst="rect">
            <a:avLst/>
          </a:prstGeom>
          <a:solidFill>
            <a:srgbClr val="C0C0C0">
              <a:alpha val="56862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19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4396" tIns="42198" rIns="84396" bIns="42198"/>
          <a:lstStyle/>
          <a:p>
            <a:pPr algn="ctr"/>
            <a:endParaRPr lang="fr-FR" altLang="fr-FR" sz="1662" b="1">
              <a:latin typeface="Century Gothic" panose="020B0502020202020204" pitchFamily="34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dirty="0" smtClean="0"/>
              <a:t>Cliquez pour modifier les styles du texte du masque</a:t>
            </a:r>
          </a:p>
          <a:p>
            <a:pPr lvl="1"/>
            <a:r>
              <a:rPr lang="fr-FR" altLang="fr-FR" dirty="0" smtClean="0"/>
              <a:t>Deuxième niveau</a:t>
            </a:r>
          </a:p>
          <a:p>
            <a:pPr lvl="2"/>
            <a:r>
              <a:rPr lang="fr-FR" altLang="fr-FR" dirty="0" smtClean="0"/>
              <a:t>Troisième niveau</a:t>
            </a:r>
          </a:p>
          <a:p>
            <a:pPr lvl="3"/>
            <a:r>
              <a:rPr lang="fr-FR" altLang="fr-FR" dirty="0" smtClean="0"/>
              <a:t>Quatrième niveau</a:t>
            </a:r>
          </a:p>
          <a:p>
            <a:pPr lvl="4"/>
            <a:r>
              <a:rPr lang="fr-FR" altLang="fr-FR" dirty="0" smtClean="0"/>
              <a:t>Cinquième niveau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8648700" y="6477000"/>
            <a:ext cx="327535" cy="198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84396" tIns="42198" rIns="84396" bIns="42198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9ADC00F9-A239-4684-8953-224749B3B002}" type="slidenum">
              <a:rPr lang="en-GB" altLang="fr-FR" sz="738" smtClean="0">
                <a:latin typeface="Century Gothic" panose="020B0502020202020204" pitchFamily="34" charset="0"/>
              </a:rPr>
              <a:pPr>
                <a:defRPr/>
              </a:pPr>
              <a:t>‹N°›</a:t>
            </a:fld>
            <a:endParaRPr lang="en-GB" altLang="fr-FR" sz="1292" smtClean="0">
              <a:latin typeface="Century Gothic" panose="020B0502020202020204" pitchFamily="34" charset="0"/>
            </a:endParaRPr>
          </a:p>
        </p:txBody>
      </p:sp>
      <p:pic>
        <p:nvPicPr>
          <p:cNvPr id="2056" name="Image 11" descr="LOGO_QLC.png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529862" cy="534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Image 8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0"/>
            <a:ext cx="1691894" cy="1052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11"/>
          <p:cNvSpPr txBox="1">
            <a:spLocks noChangeArrowheads="1"/>
          </p:cNvSpPr>
          <p:nvPr userDrawn="1"/>
        </p:nvSpPr>
        <p:spPr bwMode="auto">
          <a:xfrm>
            <a:off x="1691680" y="2349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4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2199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843987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265981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687973" algn="l" rtl="0" eaLnBrk="1" fontAlgn="base" hangingPunct="1">
              <a:spcBef>
                <a:spcPct val="0"/>
              </a:spcBef>
              <a:spcAft>
                <a:spcPct val="0"/>
              </a:spcAft>
              <a:defRPr sz="24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</a:t>
            </a:r>
            <a:r>
              <a:rPr lang="fr-FR" altLang="fr-FR" kern="0" baseline="0" dirty="0" smtClean="0"/>
              <a:t> Nabeul</a:t>
            </a:r>
          </a:p>
        </p:txBody>
      </p:sp>
    </p:spTree>
    <p:extLst>
      <p:ext uri="{BB962C8B-B14F-4D97-AF65-F5344CB8AC3E}">
        <p14:creationId xmlns:p14="http://schemas.microsoft.com/office/powerpoint/2010/main" val="16047056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2199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843987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265981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687973" algn="l" rtl="0" eaLnBrk="1" fontAlgn="base" hangingPunct="1">
        <a:spcBef>
          <a:spcPct val="0"/>
        </a:spcBef>
        <a:spcAft>
          <a:spcPct val="0"/>
        </a:spcAft>
        <a:defRPr sz="24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15066" indent="-315066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anose="05000000000000000000" pitchFamily="2" charset="2"/>
        <a:buChar char="n"/>
        <a:defRPr sz="2123">
          <a:solidFill>
            <a:schemeClr val="tx1"/>
          </a:solidFill>
          <a:latin typeface="+mn-lt"/>
          <a:ea typeface="+mn-ea"/>
          <a:cs typeface="+mn-cs"/>
        </a:defRPr>
      </a:lvl1pPr>
      <a:lvl2pPr marL="684352" indent="-262311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anose="05000000000000000000" pitchFamily="2" charset="2"/>
        <a:buChar char="n"/>
        <a:defRPr sz="2031">
          <a:solidFill>
            <a:schemeClr val="tx1"/>
          </a:solidFill>
          <a:latin typeface="+mn-lt"/>
          <a:cs typeface="+mn-cs"/>
        </a:defRPr>
      </a:lvl2pPr>
      <a:lvl3pPr marL="1053638" indent="-209556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anose="05000000000000000000" pitchFamily="2" charset="2"/>
        <a:buChar char="n"/>
        <a:defRPr sz="1939">
          <a:solidFill>
            <a:schemeClr val="tx1"/>
          </a:solidFill>
          <a:latin typeface="+mn-lt"/>
          <a:cs typeface="+mn-cs"/>
        </a:defRPr>
      </a:lvl3pPr>
      <a:lvl4pPr marL="1475680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4pPr>
      <a:lvl5pPr marL="1897721" indent="-209556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anose="05000000000000000000" pitchFamily="2" charset="2"/>
        <a:buChar char="§"/>
        <a:defRPr sz="1846">
          <a:solidFill>
            <a:schemeClr val="tx1"/>
          </a:solidFill>
          <a:latin typeface="+mn-lt"/>
          <a:cs typeface="+mn-cs"/>
        </a:defRPr>
      </a:lvl5pPr>
      <a:lvl6pPr marL="232096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742957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164950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586943" indent="-210997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1pPr>
      <a:lvl2pPr marL="42199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2pPr>
      <a:lvl3pPr marL="84398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3pPr>
      <a:lvl4pPr marL="1265981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4pPr>
      <a:lvl5pPr marL="168797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5pPr>
      <a:lvl6pPr marL="210996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6pPr>
      <a:lvl7pPr marL="2531960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7pPr>
      <a:lvl8pPr marL="2953953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8pPr>
      <a:lvl9pPr marL="3375947" algn="l" defTabSz="843987" rtl="0" eaLnBrk="1" latinLnBrk="0" hangingPunct="1">
        <a:defRPr sz="16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F226DD-5BE0-4A34-A6F4-0FD9DC637A77}" type="datetimeFigureOut">
              <a:rPr lang="fr-FR" smtClean="0"/>
              <a:t>15/08/2017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6767D1-D69A-4F06-B8B5-E9B12B39E19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255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2376264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Nabeul</a:t>
            </a:r>
          </a:p>
        </p:txBody>
      </p:sp>
      <p:sp>
        <p:nvSpPr>
          <p:cNvPr id="5" name="Rectangle 4"/>
          <p:cNvSpPr/>
          <p:nvPr/>
        </p:nvSpPr>
        <p:spPr>
          <a:xfrm>
            <a:off x="983751" y="5801489"/>
            <a:ext cx="1975220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14 août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444788" y="5778405"/>
            <a:ext cx="229101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Hatem KARAA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2"/>
          <p:cNvSpPr txBox="1"/>
          <p:nvPr/>
        </p:nvSpPr>
        <p:spPr>
          <a:xfrm>
            <a:off x="827584" y="6237312"/>
            <a:ext cx="745749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Boucherie: afficheur de température du laboratoire non fonctionnel.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345004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827584" y="6237312"/>
            <a:ext cx="7457491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Boucherie: la douchette de la plonge est abimée.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12776"/>
            <a:ext cx="7272808" cy="453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1000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2"/>
          <p:cNvSpPr txBox="1"/>
          <p:nvPr/>
        </p:nvSpPr>
        <p:spPr>
          <a:xfrm>
            <a:off x="827584" y="6237312"/>
            <a:ext cx="7457491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Boucherie: Traces de rouille au plafond de la chambre froide.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064342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484784"/>
            <a:ext cx="7584013" cy="4267049"/>
          </a:xfrm>
        </p:spPr>
      </p:pic>
      <p:sp>
        <p:nvSpPr>
          <p:cNvPr id="4" name="ZoneTexte 2"/>
          <p:cNvSpPr txBox="1"/>
          <p:nvPr/>
        </p:nvSpPr>
        <p:spPr>
          <a:xfrm>
            <a:off x="827584" y="6237312"/>
            <a:ext cx="745749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Salle de pause: Salle de pause bien entretenue. Un exemple à suivre.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34027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/>
          <p:cNvSpPr/>
          <p:nvPr/>
        </p:nvSpPr>
        <p:spPr>
          <a:xfrm>
            <a:off x="6156176" y="1628800"/>
            <a:ext cx="1512168" cy="2880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755576" y="613104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fromage/charcuterie: </a:t>
            </a:r>
            <a:r>
              <a:rPr lang="fr-FR" b="1" dirty="0" smtClean="0">
                <a:solidFill>
                  <a:srgbClr val="0070C0"/>
                </a:solidFill>
              </a:rPr>
              <a:t>Colmater les brèches au niveau du revêtement mural du rayon fromage charcuterie.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484784"/>
            <a:ext cx="7668344" cy="431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047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556792"/>
            <a:ext cx="7328047" cy="4123033"/>
          </a:xfrm>
        </p:spPr>
      </p:pic>
      <p:sp>
        <p:nvSpPr>
          <p:cNvPr id="4" name="ZoneTexte 2"/>
          <p:cNvSpPr txBox="1"/>
          <p:nvPr/>
        </p:nvSpPr>
        <p:spPr>
          <a:xfrm>
            <a:off x="755576" y="6131040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fromage/charcuterie: </a:t>
            </a:r>
            <a:r>
              <a:rPr lang="fr-FR" b="1" dirty="0" smtClean="0">
                <a:solidFill>
                  <a:srgbClr val="0070C0"/>
                </a:solidFill>
              </a:rPr>
              <a:t>Remplacer le couteau sans manche.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10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2"/>
          <p:cNvSpPr txBox="1"/>
          <p:nvPr/>
        </p:nvSpPr>
        <p:spPr>
          <a:xfrm>
            <a:off x="755576" y="613104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traiteur: </a:t>
            </a:r>
            <a:r>
              <a:rPr lang="fr-FR" b="1" dirty="0" smtClean="0">
                <a:solidFill>
                  <a:srgbClr val="0070C0"/>
                </a:solidFill>
              </a:rPr>
              <a:t>Suivi irrégulier des températures de stockage et de la vérification de la température à la thermo sonde.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3500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Oval 3"/>
          <p:cNvSpPr/>
          <p:nvPr/>
        </p:nvSpPr>
        <p:spPr>
          <a:xfrm>
            <a:off x="4139952" y="2803252"/>
            <a:ext cx="2304256" cy="187220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ZoneTexte 2"/>
          <p:cNvSpPr txBox="1"/>
          <p:nvPr/>
        </p:nvSpPr>
        <p:spPr>
          <a:xfrm>
            <a:off x="755576" y="6131040"/>
            <a:ext cx="756084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traiteur: </a:t>
            </a:r>
            <a:r>
              <a:rPr lang="fr-FR" b="1" dirty="0" smtClean="0">
                <a:solidFill>
                  <a:srgbClr val="0070C0"/>
                </a:solidFill>
              </a:rPr>
              <a:t>appât raticide placé au dessus du four à pizza.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6308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1510855"/>
            <a:ext cx="7921625" cy="4457002"/>
          </a:xfrm>
        </p:spPr>
      </p:pic>
      <p:sp>
        <p:nvSpPr>
          <p:cNvPr id="4" name="ZoneTexte 2"/>
          <p:cNvSpPr txBox="1"/>
          <p:nvPr/>
        </p:nvSpPr>
        <p:spPr>
          <a:xfrm>
            <a:off x="755576" y="613104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traiteur: </a:t>
            </a:r>
            <a:r>
              <a:rPr lang="fr-FR" b="1" dirty="0" smtClean="0">
                <a:solidFill>
                  <a:srgbClr val="0070C0"/>
                </a:solidFill>
              </a:rPr>
              <a:t>Renforcer les opérations de nettoyage et de désinfection des grilles de l’évaporateur du laboratoire.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96559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3539" y="1484313"/>
            <a:ext cx="4739269" cy="4897015"/>
          </a:xfrm>
        </p:spPr>
      </p:pic>
      <p:sp>
        <p:nvSpPr>
          <p:cNvPr id="4" name="ZoneTexte 2"/>
          <p:cNvSpPr txBox="1"/>
          <p:nvPr/>
        </p:nvSpPr>
        <p:spPr>
          <a:xfrm>
            <a:off x="323529" y="3429000"/>
            <a:ext cx="39604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>
              <a:defRPr b="1">
                <a:solidFill>
                  <a:srgbClr val="0070C0"/>
                </a:solidFill>
              </a:defRPr>
            </a:lvl1pPr>
          </a:lstStyle>
          <a:p>
            <a:r>
              <a:rPr lang="fr-FR" dirty="0" smtClean="0"/>
              <a:t>Terminal de cuisson: Colmater les trous au niveau du mur.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501748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7584013" cy="4267049"/>
          </a:xfrm>
        </p:spPr>
      </p:pic>
      <p:sp>
        <p:nvSpPr>
          <p:cNvPr id="4" name="ZoneTexte 2"/>
          <p:cNvSpPr txBox="1"/>
          <p:nvPr/>
        </p:nvSpPr>
        <p:spPr>
          <a:xfrm>
            <a:off x="755576" y="613104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olives / épices: </a:t>
            </a:r>
            <a:r>
              <a:rPr lang="fr-FR" b="1" dirty="0" smtClean="0">
                <a:solidFill>
                  <a:srgbClr val="0070C0"/>
                </a:solidFill>
              </a:rPr>
              <a:t>assurer la protection de l’harissa et la pâte d’ail présentées à la vente.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68357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412776"/>
            <a:ext cx="7456030" cy="4195041"/>
          </a:xfrm>
        </p:spPr>
      </p:pic>
      <p:sp>
        <p:nvSpPr>
          <p:cNvPr id="4" name="ZoneTexte 2"/>
          <p:cNvSpPr txBox="1"/>
          <p:nvPr/>
        </p:nvSpPr>
        <p:spPr>
          <a:xfrm>
            <a:off x="755576" y="6131040"/>
            <a:ext cx="756084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fruits et légumes: </a:t>
            </a:r>
            <a:r>
              <a:rPr lang="fr-FR" b="1" dirty="0" smtClean="0">
                <a:solidFill>
                  <a:srgbClr val="0070C0"/>
                </a:solidFill>
              </a:rPr>
              <a:t>afficheur du meuble froid jus frais non fonctionnel. 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1002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Couches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39299</TotalTime>
  <Words>182</Words>
  <Application>Microsoft Office PowerPoint</Application>
  <PresentationFormat>Affichage à l'écran (4:3)</PresentationFormat>
  <Paragraphs>17</Paragraphs>
  <Slides>13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Century Gothic</vt:lpstr>
      <vt:lpstr>Tempus Sans ITC</vt:lpstr>
      <vt:lpstr>Wingdings</vt:lpstr>
      <vt:lpstr>Couches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546</cp:revision>
  <cp:lastPrinted>2016-02-08T19:41:58Z</cp:lastPrinted>
  <dcterms:created xsi:type="dcterms:W3CDTF">2014-03-07T09:21:22Z</dcterms:created>
  <dcterms:modified xsi:type="dcterms:W3CDTF">2017-08-15T08:31:54Z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555338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