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20"/>
  </p:notesMasterIdLst>
  <p:handoutMasterIdLst>
    <p:handoutMasterId r:id="rId21"/>
  </p:handoutMasterIdLst>
  <p:sldIdLst>
    <p:sldId id="268" r:id="rId3"/>
    <p:sldId id="410" r:id="rId4"/>
    <p:sldId id="411" r:id="rId5"/>
    <p:sldId id="378" r:id="rId6"/>
    <p:sldId id="413" r:id="rId7"/>
    <p:sldId id="412" r:id="rId8"/>
    <p:sldId id="414" r:id="rId9"/>
    <p:sldId id="384" r:id="rId10"/>
    <p:sldId id="385" r:id="rId11"/>
    <p:sldId id="392" r:id="rId12"/>
    <p:sldId id="393" r:id="rId13"/>
    <p:sldId id="419" r:id="rId14"/>
    <p:sldId id="398" r:id="rId15"/>
    <p:sldId id="415" r:id="rId16"/>
    <p:sldId id="417" r:id="rId17"/>
    <p:sldId id="400" r:id="rId18"/>
    <p:sldId id="418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62" autoAdjust="0"/>
    <p:restoredTop sz="94484" autoAdjust="0"/>
  </p:normalViewPr>
  <p:slideViewPr>
    <p:cSldViewPr>
      <p:cViewPr varScale="1">
        <p:scale>
          <a:sx n="88" d="100"/>
          <a:sy n="88" d="100"/>
        </p:scale>
        <p:origin x="139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Nabeul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01/07/2017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Nabeul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3518" y="5801489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21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42860" y="5778405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75208" y="6237312"/>
            <a:ext cx="7609029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 : le revêtement mural est défoncé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10" y="1412776"/>
            <a:ext cx="7488833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99592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Le revêtement de la trancheuse est rouillé et écaillé.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389" y="1498468"/>
            <a:ext cx="3729139" cy="42074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600400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165662" y="6309320"/>
            <a:ext cx="697178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système de fermeture de la rôtissoire est défaillant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84784"/>
            <a:ext cx="7272808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41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971600" y="6237312"/>
            <a:ext cx="734481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n’est pas totalement protégé.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34481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683568" y="6093296"/>
            <a:ext cx="751957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accumulation de souillures sur les grilles de la hotte.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7704856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2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/>
          <p:cNvSpPr txBox="1"/>
          <p:nvPr/>
        </p:nvSpPr>
        <p:spPr>
          <a:xfrm>
            <a:off x="764958" y="5949280"/>
            <a:ext cx="757858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é</a:t>
            </a:r>
            <a:r>
              <a:rPr lang="fr-FR" b="1" dirty="0" smtClean="0">
                <a:solidFill>
                  <a:srgbClr val="0070C0"/>
                </a:solidFill>
              </a:rPr>
              <a:t>gouttage excessif des eaux de dégivrage dans les meubles des 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96" y="1412776"/>
            <a:ext cx="738031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6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007604" y="6309320"/>
            <a:ext cx="698477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 revêtement du meuble est écaillé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41682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81746" y="6309320"/>
            <a:ext cx="7679817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des caisses est écaillé et rouillé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72" y="1412776"/>
            <a:ext cx="3203848" cy="460851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200" y="1484784"/>
            <a:ext cx="413995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73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55576" y="613104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Filmage des produits de la mer au niveau de la boucherie.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20080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27584" y="6237312"/>
            <a:ext cx="7457491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err="1" smtClean="0"/>
              <a:t>Boucherie:la</a:t>
            </a:r>
            <a:r>
              <a:rPr lang="fr-FR" dirty="0" smtClean="0"/>
              <a:t> douchette de la plonge est abimée.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27280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683568" y="5980867"/>
            <a:ext cx="772397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Chambre froide négative PLS: Condensation des eaux de dégivrage et égouttage sur les cartons de produits stockés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3672408" cy="434710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12776"/>
            <a:ext cx="3888432" cy="43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55575" y="5733256"/>
            <a:ext cx="756084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Boucherie: Les quantités de viande utilisées pour les viandes hachées ou les merguez ne sont pas systématiquement notées dans les documents de traçabilité.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5" y="1484784"/>
            <a:ext cx="7560841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61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742827" y="6041009"/>
            <a:ext cx="767809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:Utilisation d’un panier présentant des piqûres de moisissures pour les produits Nougat.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32" y="1412776"/>
            <a:ext cx="7301680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96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03540" y="5733256"/>
            <a:ext cx="741682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 :Les étiquettes de la pâtisserie reconditionnée sont dépourvues de dénomination de produits et de la liste des ingrédients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490" y="1340768"/>
            <a:ext cx="7278917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9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55576" y="5743747"/>
            <a:ext cx="748883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Fromage/charcuterie: Les dates d’ouverture initiale ne sont pas systématiquement mentionnées dans les documents de traçabilité.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79933" y="-247243"/>
            <a:ext cx="4299943" cy="7517039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835696" y="3861048"/>
            <a:ext cx="1152128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860032" y="2347091"/>
            <a:ext cx="1152128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860032" y="3859258"/>
            <a:ext cx="1152128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7831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DEIV est au dessus de la planche de découpe des fromages.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9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39090</TotalTime>
  <Words>227</Words>
  <Application>Microsoft Office PowerPoint</Application>
  <PresentationFormat>Affichage à l'écran (4:3)</PresentationFormat>
  <Paragraphs>21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542</cp:revision>
  <cp:lastPrinted>2016-02-08T19:41:58Z</cp:lastPrinted>
  <dcterms:created xsi:type="dcterms:W3CDTF">2014-03-07T09:21:22Z</dcterms:created>
  <dcterms:modified xsi:type="dcterms:W3CDTF">2017-07-01T12:39:35Z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837056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