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269" r:id="rId3"/>
    <p:sldId id="270" r:id="rId4"/>
    <p:sldId id="272" r:id="rId5"/>
    <p:sldId id="275" r:id="rId6"/>
    <p:sldId id="274" r:id="rId7"/>
    <p:sldId id="276" r:id="rId8"/>
    <p:sldId id="278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06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07/09/2019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07/09/2019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Mourouj4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Mourouj 4</a:t>
            </a:r>
          </a:p>
        </p:txBody>
      </p:sp>
      <p:sp>
        <p:nvSpPr>
          <p:cNvPr id="5" name="Rectangle 4"/>
          <p:cNvSpPr/>
          <p:nvPr/>
        </p:nvSpPr>
        <p:spPr>
          <a:xfrm>
            <a:off x="830135" y="5705461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02/08/2019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68906" y="5949280"/>
            <a:ext cx="65709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Protection partielle du meuble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556792"/>
            <a:ext cx="7488832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77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322522" y="6165304"/>
            <a:ext cx="65709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Sol crevassé devant la chambre froide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556792"/>
            <a:ext cx="6984776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96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41682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Fromage: stockage des pains semi-cuits dans la chambre froide des fromages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714500"/>
            <a:ext cx="7128792" cy="3802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00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5877272"/>
            <a:ext cx="741682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Fromage: égouttage du condensat sur les morceaux de fromage exposés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1412776"/>
            <a:ext cx="6480720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0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45256" y="5949280"/>
            <a:ext cx="731378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la température des yaourts en attente de mise en exposition est de l’ordre de 20°C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268760"/>
            <a:ext cx="3429000" cy="45720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2147" y="1239678"/>
            <a:ext cx="33528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95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68906" y="5949280"/>
            <a:ext cx="65709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état de fraicheur insatisfaisant des laitues.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1242" y="1556792"/>
            <a:ext cx="6695133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97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5949280"/>
            <a:ext cx="734481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Un paquet de seiche surgelé a été trouvé au meuble froid des légumes.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714500"/>
            <a:ext cx="7344816" cy="3874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22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46490</TotalTime>
  <Words>89</Words>
  <Application>Microsoft Office PowerPoint</Application>
  <PresentationFormat>Affichage à l'écran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668</cp:revision>
  <cp:lastPrinted>2016-02-08T19:41:58Z</cp:lastPrinted>
  <dcterms:created xsi:type="dcterms:W3CDTF">2014-03-07T09:21:22Z</dcterms:created>
  <dcterms:modified xsi:type="dcterms:W3CDTF">2019-09-09T08:21:15Z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308410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