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269" r:id="rId3"/>
    <p:sldId id="275" r:id="rId4"/>
    <p:sldId id="270" r:id="rId5"/>
    <p:sldId id="271" r:id="rId6"/>
    <p:sldId id="272" r:id="rId7"/>
    <p:sldId id="273" r:id="rId8"/>
    <p:sldId id="274" r:id="rId9"/>
    <p:sldId id="276" r:id="rId10"/>
    <p:sldId id="277" r:id="rId11"/>
    <p:sldId id="278" r:id="rId12"/>
    <p:sldId id="279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65" d="100"/>
          <a:sy n="65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24/06/2019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24/06/2019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Mourouj4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Mourouj 4</a:t>
            </a:r>
          </a:p>
        </p:txBody>
      </p:sp>
      <p:sp>
        <p:nvSpPr>
          <p:cNvPr id="5" name="Rectangle 4"/>
          <p:cNvSpPr/>
          <p:nvPr/>
        </p:nvSpPr>
        <p:spPr>
          <a:xfrm>
            <a:off x="830135" y="5705461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28/05/2019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96000" cy="4572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267744" y="5949280"/>
            <a:ext cx="491478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: les caisses de légumes sont sales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9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03748" y="512676"/>
            <a:ext cx="4536504" cy="6048672"/>
          </a:xfrm>
        </p:spPr>
      </p:pic>
      <p:sp>
        <p:nvSpPr>
          <p:cNvPr id="4" name="ZoneTexte 3"/>
          <p:cNvSpPr txBox="1"/>
          <p:nvPr/>
        </p:nvSpPr>
        <p:spPr>
          <a:xfrm>
            <a:off x="1646558" y="5824797"/>
            <a:ext cx="58508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sur la fiche de contrôle à la réception indication de oui dans certaines cases à l’avance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33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942438" cy="5256584"/>
          </a:xfrm>
        </p:spPr>
      </p:pic>
      <p:sp>
        <p:nvSpPr>
          <p:cNvPr id="4" name="ZoneTexte 3"/>
          <p:cNvSpPr txBox="1"/>
          <p:nvPr/>
        </p:nvSpPr>
        <p:spPr>
          <a:xfrm>
            <a:off x="4716250" y="3501008"/>
            <a:ext cx="369041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Vestiaires femmes: présence de biscuit dans un casier.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69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268906" y="5949280"/>
            <a:ext cx="65709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étiquetage non conforme </a:t>
            </a:r>
            <a:r>
              <a:rPr lang="fr-FR" b="1" dirty="0" err="1" smtClean="0">
                <a:solidFill>
                  <a:srgbClr val="0070C0"/>
                </a:solidFill>
              </a:rPr>
              <a:t>makroudh</a:t>
            </a:r>
            <a:r>
              <a:rPr lang="fr-FR" b="1" dirty="0" smtClean="0">
                <a:solidFill>
                  <a:srgbClr val="0070C0"/>
                </a:solidFill>
              </a:rPr>
              <a:t> pâtisserie </a:t>
            </a:r>
            <a:r>
              <a:rPr lang="fr-FR" b="1" dirty="0" err="1" smtClean="0">
                <a:solidFill>
                  <a:srgbClr val="0070C0"/>
                </a:solidFill>
              </a:rPr>
              <a:t>segni</a:t>
            </a:r>
            <a:r>
              <a:rPr lang="fr-FR" b="1" dirty="0" smtClean="0">
                <a:solidFill>
                  <a:srgbClr val="0070C0"/>
                </a:solidFill>
              </a:rPr>
              <a:t> car manque de la langue arabe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7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40741" y="503675"/>
            <a:ext cx="4590510" cy="6120680"/>
          </a:xfrm>
        </p:spPr>
      </p:pic>
      <p:sp>
        <p:nvSpPr>
          <p:cNvPr id="4" name="ZoneTexte 3"/>
          <p:cNvSpPr txBox="1"/>
          <p:nvPr/>
        </p:nvSpPr>
        <p:spPr>
          <a:xfrm>
            <a:off x="827584" y="5834557"/>
            <a:ext cx="714702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manque d’indication de la composition sur l’étiquette balance de yoyo et </a:t>
            </a:r>
            <a:r>
              <a:rPr lang="fr-FR" b="1" dirty="0" err="1" smtClean="0">
                <a:solidFill>
                  <a:srgbClr val="0070C0"/>
                </a:solidFill>
              </a:rPr>
              <a:t>makroudh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0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7095" y="1967415"/>
            <a:ext cx="5589240" cy="4191930"/>
          </a:xfrm>
        </p:spPr>
      </p:pic>
      <p:sp>
        <p:nvSpPr>
          <p:cNvPr id="4" name="ZoneTexte 3"/>
          <p:cNvSpPr txBox="1"/>
          <p:nvPr/>
        </p:nvSpPr>
        <p:spPr>
          <a:xfrm>
            <a:off x="4716250" y="3501008"/>
            <a:ext cx="3690410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</a:t>
            </a:r>
            <a:r>
              <a:rPr lang="fr-FR" b="1" dirty="0" smtClean="0">
                <a:solidFill>
                  <a:srgbClr val="0070C0"/>
                </a:solidFill>
              </a:rPr>
              <a:t>étiquetage </a:t>
            </a:r>
            <a:r>
              <a:rPr lang="fr-FR" b="1" dirty="0" smtClean="0">
                <a:solidFill>
                  <a:srgbClr val="0070C0"/>
                </a:solidFill>
              </a:rPr>
              <a:t>non conforme de </a:t>
            </a:r>
            <a:r>
              <a:rPr lang="fr-FR" b="1" dirty="0" err="1" smtClean="0">
                <a:solidFill>
                  <a:srgbClr val="0070C0"/>
                </a:solidFill>
              </a:rPr>
              <a:t>griouech</a:t>
            </a:r>
            <a:r>
              <a:rPr lang="fr-FR" b="1" dirty="0" smtClean="0">
                <a:solidFill>
                  <a:srgbClr val="0070C0"/>
                </a:solidFill>
              </a:rPr>
              <a:t> : absence de DF et par la suite la DLC est méconnue vu que c’est 3 mois a partir de la DF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51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37924" cy="5517232"/>
          </a:xfrm>
        </p:spPr>
      </p:pic>
      <p:sp>
        <p:nvSpPr>
          <p:cNvPr id="4" name="ZoneTexte 3"/>
          <p:cNvSpPr txBox="1"/>
          <p:nvPr/>
        </p:nvSpPr>
        <p:spPr>
          <a:xfrm>
            <a:off x="4644008" y="3499219"/>
            <a:ext cx="432048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chambre froide </a:t>
            </a:r>
            <a:r>
              <a:rPr lang="fr-FR" b="1" dirty="0" smtClean="0">
                <a:solidFill>
                  <a:srgbClr val="0070C0"/>
                </a:solidFill>
              </a:rPr>
              <a:t>négative: présence d’un excès de givre au sol de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07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716250" y="3501008"/>
            <a:ext cx="369041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absence de col de </a:t>
            </a:r>
            <a:r>
              <a:rPr lang="fr-FR" b="1" dirty="0" err="1" smtClean="0">
                <a:solidFill>
                  <a:srgbClr val="0070C0"/>
                </a:solidFill>
              </a:rPr>
              <a:t>cigne</a:t>
            </a:r>
            <a:r>
              <a:rPr lang="fr-FR" b="1" dirty="0" smtClean="0">
                <a:solidFill>
                  <a:srgbClr val="0070C0"/>
                </a:solidFill>
              </a:rPr>
              <a:t> au niveau de la plonge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43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04456" cy="5472608"/>
          </a:xfrm>
        </p:spPr>
      </p:pic>
      <p:sp>
        <p:nvSpPr>
          <p:cNvPr id="5" name="ZoneTexte 4"/>
          <p:cNvSpPr txBox="1"/>
          <p:nvPr/>
        </p:nvSpPr>
        <p:spPr>
          <a:xfrm>
            <a:off x="4716250" y="3501008"/>
            <a:ext cx="369041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présence de produit insecticide dans le labo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23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3960440" cy="5280587"/>
          </a:xfrm>
        </p:spPr>
      </p:pic>
      <p:sp>
        <p:nvSpPr>
          <p:cNvPr id="4" name="ZoneTexte 3"/>
          <p:cNvSpPr txBox="1"/>
          <p:nvPr/>
        </p:nvSpPr>
        <p:spPr>
          <a:xfrm>
            <a:off x="4716250" y="3501008"/>
            <a:ext cx="369041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absence de col de </a:t>
            </a:r>
            <a:r>
              <a:rPr lang="fr-FR" b="1" dirty="0" err="1" smtClean="0">
                <a:solidFill>
                  <a:srgbClr val="0070C0"/>
                </a:solidFill>
              </a:rPr>
              <a:t>cigne</a:t>
            </a:r>
            <a:r>
              <a:rPr lang="fr-FR" b="1" dirty="0" smtClean="0">
                <a:solidFill>
                  <a:srgbClr val="0070C0"/>
                </a:solidFill>
              </a:rPr>
              <a:t> au niveau du poste lave main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47664" y="5813127"/>
            <a:ext cx="62109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 : </a:t>
            </a:r>
            <a:r>
              <a:rPr lang="fr-FR" b="1" dirty="0" err="1" smtClean="0">
                <a:solidFill>
                  <a:srgbClr val="0070C0"/>
                </a:solidFill>
              </a:rPr>
              <a:t>depot</a:t>
            </a:r>
            <a:r>
              <a:rPr lang="fr-FR" b="1" dirty="0" smtClean="0">
                <a:solidFill>
                  <a:srgbClr val="0070C0"/>
                </a:solidFill>
              </a:rPr>
              <a:t> d’un excès de givre au niveau du meuble réfrigéré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25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43074</TotalTime>
  <Words>165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664</cp:revision>
  <cp:lastPrinted>2016-02-08T19:41:58Z</cp:lastPrinted>
  <dcterms:created xsi:type="dcterms:W3CDTF">2014-03-07T09:21:22Z</dcterms:created>
  <dcterms:modified xsi:type="dcterms:W3CDTF">2019-06-24T22:43:12Z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1698887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