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269" r:id="rId3"/>
    <p:sldId id="270" r:id="rId4"/>
    <p:sldId id="272" r:id="rId5"/>
    <p:sldId id="275" r:id="rId6"/>
    <p:sldId id="276" r:id="rId7"/>
    <p:sldId id="284" r:id="rId8"/>
    <p:sldId id="279" r:id="rId9"/>
    <p:sldId id="280" r:id="rId10"/>
    <p:sldId id="281" r:id="rId11"/>
    <p:sldId id="282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24/10/2019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24/10/2019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Mourouj4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Mourouj 4</a:t>
            </a:r>
          </a:p>
        </p:txBody>
      </p:sp>
      <p:sp>
        <p:nvSpPr>
          <p:cNvPr id="5" name="Rectangle 4"/>
          <p:cNvSpPr/>
          <p:nvPr/>
        </p:nvSpPr>
        <p:spPr>
          <a:xfrm>
            <a:off x="830135" y="5705461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17/10/2019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3448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</a:t>
            </a:r>
            <a:r>
              <a:rPr lang="fr-FR" b="1" dirty="0" err="1" smtClean="0">
                <a:solidFill>
                  <a:srgbClr val="0070C0"/>
                </a:solidFill>
              </a:rPr>
              <a:t>Crevassement</a:t>
            </a:r>
            <a:r>
              <a:rPr lang="fr-FR" b="1" dirty="0" smtClean="0">
                <a:solidFill>
                  <a:srgbClr val="0070C0"/>
                </a:solidFill>
              </a:rPr>
              <a:t> du revêtement du sol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84784"/>
            <a:ext cx="684076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8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3448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Vestiaires: certains casiers sont rouillés.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340768"/>
            <a:ext cx="698477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31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81979" y="6021288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Présence de moisissures sur des morceaux de fromage exposés.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rcRect b="146"/>
          <a:stretch/>
        </p:blipFill>
        <p:spPr>
          <a:xfrm>
            <a:off x="683568" y="1373336"/>
            <a:ext cx="3672408" cy="435992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554388" y="1373336"/>
            <a:ext cx="3906044" cy="435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77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165304"/>
            <a:ext cx="73448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Egouttage du condensat dans le meuble d’exposition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12776"/>
            <a:ext cx="756084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96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661248"/>
            <a:ext cx="741682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Présence de souillures persistantes sur la trancheuse.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givre sur l’évaporateur du meuble horizontal réfrigéré.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40768"/>
            <a:ext cx="3960440" cy="41764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1340768"/>
            <a:ext cx="381642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00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093296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traiteur est partiellement protégé.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Etat de propreté insatisfaisant du meuble d’exposition.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686175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2" y="1340768"/>
            <a:ext cx="4032448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0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37964" y="6093296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huile usagée, résidus </a:t>
            </a:r>
            <a:r>
              <a:rPr lang="fr-FR" b="1" dirty="0" smtClean="0">
                <a:solidFill>
                  <a:srgbClr val="0070C0"/>
                </a:solidFill>
              </a:rPr>
              <a:t>carbonisés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sur les parois de la friteuse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241" y="1412776"/>
            <a:ext cx="708429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97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37964" y="6093296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Absence d’étagères dans l’armoire froide des poulets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412776"/>
            <a:ext cx="655272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52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manque de glaçage sur </a:t>
            </a:r>
            <a:r>
              <a:rPr lang="fr-FR" b="1" dirty="0" smtClean="0">
                <a:solidFill>
                  <a:srgbClr val="0070C0"/>
                </a:solidFill>
              </a:rPr>
              <a:t>l’étal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Givre excessif dans le meuble surgelé.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84784"/>
            <a:ext cx="3686175" cy="41044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4572000" y="1501844"/>
            <a:ext cx="3686175" cy="4087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59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 err="1" smtClean="0">
                <a:solidFill>
                  <a:srgbClr val="0070C0"/>
                </a:solidFill>
              </a:rPr>
              <a:t>Crevassement</a:t>
            </a:r>
            <a:r>
              <a:rPr lang="fr-FR" b="1" dirty="0" smtClean="0">
                <a:solidFill>
                  <a:srgbClr val="0070C0"/>
                </a:solidFill>
              </a:rPr>
              <a:t> du revêtement du </a:t>
            </a:r>
            <a:r>
              <a:rPr lang="fr-FR" b="1" dirty="0" smtClean="0">
                <a:solidFill>
                  <a:srgbClr val="0070C0"/>
                </a:solidFill>
              </a:rPr>
              <a:t>sol en face de la chambre froide.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b="69"/>
          <a:stretch/>
        </p:blipFill>
        <p:spPr>
          <a:xfrm>
            <a:off x="755576" y="1484784"/>
            <a:ext cx="7488832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33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46646</TotalTime>
  <Words>133</Words>
  <Application>Microsoft Office PowerPoint</Application>
  <PresentationFormat>Affichage à l'écran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678</cp:revision>
  <cp:lastPrinted>2016-02-08T19:41:58Z</cp:lastPrinted>
  <dcterms:created xsi:type="dcterms:W3CDTF">2014-03-07T09:21:22Z</dcterms:created>
  <dcterms:modified xsi:type="dcterms:W3CDTF">2019-10-24T15:44:02Z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366474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