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8" r:id="rId2"/>
    <p:sldId id="432" r:id="rId3"/>
    <p:sldId id="433" r:id="rId4"/>
    <p:sldId id="434" r:id="rId5"/>
    <p:sldId id="435" r:id="rId6"/>
    <p:sldId id="436" r:id="rId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6" autoAdjust="0"/>
  </p:normalViewPr>
  <p:slideViewPr>
    <p:cSldViewPr>
      <p:cViewPr>
        <p:scale>
          <a:sx n="72" d="100"/>
          <a:sy n="72" d="100"/>
        </p:scale>
        <p:origin x="-73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Mourouj4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Mourouj</a:t>
            </a:r>
            <a:r>
              <a:rPr lang="fr-FR" sz="3600" b="1" dirty="0" smtClean="0">
                <a:solidFill>
                  <a:srgbClr val="FFC000"/>
                </a:solidFill>
              </a:rPr>
              <a:t> 4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25 mai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KAMOUN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end 29 juin\HEND\uhd\El mourouj 4\2018\mai 18\photos\IMG_20180525_104352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04" y="1268760"/>
            <a:ext cx="3836317" cy="511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hend 29 juin\HEND\uhd\El mourouj 4\2018\mai 18\photos\IMG_20180525_105639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509" y="1889829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52128" y="6093296"/>
            <a:ext cx="85403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 pat 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impression </a:t>
            </a:r>
            <a:r>
              <a:rPr lang="fr-FR" b="1" dirty="0">
                <a:solidFill>
                  <a:srgbClr val="0070C0"/>
                </a:solidFill>
              </a:rPr>
              <a:t>incomplète et </a:t>
            </a:r>
            <a:r>
              <a:rPr lang="fr-FR" b="1" dirty="0" smtClean="0">
                <a:solidFill>
                  <a:srgbClr val="0070C0"/>
                </a:solidFill>
              </a:rPr>
              <a:t>illisible des étiquettes balance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0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1926" y="2000842"/>
            <a:ext cx="528058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2128" y="3429000"/>
            <a:ext cx="42701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 pat 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b="1" dirty="0">
                <a:solidFill>
                  <a:srgbClr val="0070C0"/>
                </a:solidFill>
              </a:rPr>
              <a:t>certains produits portent des étiquettes carrefour express</a:t>
            </a:r>
          </a:p>
        </p:txBody>
      </p:sp>
    </p:spTree>
    <p:extLst>
      <p:ext uri="{BB962C8B-B14F-4D97-AF65-F5344CB8AC3E}">
        <p14:creationId xmlns:p14="http://schemas.microsoft.com/office/powerpoint/2010/main" val="391376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076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89856" y="5912768"/>
            <a:ext cx="79642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 pat 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manque de l’indication du poids de pains pour le pain seigle son et le </a:t>
            </a:r>
            <a:r>
              <a:rPr lang="fr-FR" b="1" dirty="0" err="1" smtClean="0">
                <a:solidFill>
                  <a:srgbClr val="0070C0"/>
                </a:solidFill>
              </a:rPr>
              <a:t>multigrains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3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59"/>
            <a:ext cx="4049942" cy="578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0" y="1268758"/>
            <a:ext cx="3809866" cy="578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28667" y="3521324"/>
            <a:ext cx="81083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</a:t>
            </a:r>
            <a:r>
              <a:rPr lang="fr-FR" b="1" dirty="0">
                <a:solidFill>
                  <a:srgbClr val="0070C0"/>
                </a:solidFill>
              </a:rPr>
              <a:t>tous les produits surgelés portent des étiquettes carrefour express</a:t>
            </a:r>
          </a:p>
        </p:txBody>
      </p:sp>
    </p:spTree>
    <p:extLst>
      <p:ext uri="{BB962C8B-B14F-4D97-AF65-F5344CB8AC3E}">
        <p14:creationId xmlns:p14="http://schemas.microsoft.com/office/powerpoint/2010/main" val="163946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58685"/>
            <a:ext cx="4211960" cy="561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28667" y="3521324"/>
            <a:ext cx="382730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La cornière est cassée au niveau de la porte de la chambre froide positive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298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37756</TotalTime>
  <Words>80</Words>
  <Application>Microsoft Office PowerPoint</Application>
  <PresentationFormat>Affichage à l'écran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617</cp:revision>
  <cp:lastPrinted>2016-02-08T19:41:58Z</cp:lastPrinted>
  <dcterms:created xsi:type="dcterms:W3CDTF">2014-03-07T09:21:22Z</dcterms:created>
  <dcterms:modified xsi:type="dcterms:W3CDTF">2018-05-30T22:57:12Z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