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431" r:id="rId3"/>
    <p:sldId id="432" r:id="rId4"/>
    <p:sldId id="433" r:id="rId5"/>
    <p:sldId id="435" r:id="rId6"/>
    <p:sldId id="436" r:id="rId7"/>
    <p:sldId id="437" r:id="rId8"/>
    <p:sldId id="441" r:id="rId9"/>
    <p:sldId id="442" r:id="rId10"/>
    <p:sldId id="443" r:id="rId11"/>
    <p:sldId id="444" r:id="rId12"/>
    <p:sldId id="445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03/03/2018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03/03/2018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Mourouj4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Mourouj</a:t>
            </a:r>
            <a:r>
              <a:rPr lang="fr-FR" sz="3600" b="1" dirty="0" smtClean="0">
                <a:solidFill>
                  <a:srgbClr val="FFC000"/>
                </a:solidFill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27 Février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7950"/>
            <a:ext cx="3240360" cy="432048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240360" cy="4320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3" y="5805264"/>
            <a:ext cx="80648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Sanitaire H et F : Les distributeurs </a:t>
            </a:r>
            <a:r>
              <a:rPr lang="fr-FR" b="1" dirty="0">
                <a:solidFill>
                  <a:srgbClr val="0070C0"/>
                </a:solidFill>
              </a:rPr>
              <a:t>de papier </a:t>
            </a:r>
            <a:r>
              <a:rPr lang="fr-FR" b="1" dirty="0" smtClean="0">
                <a:solidFill>
                  <a:srgbClr val="0070C0"/>
                </a:solidFill>
              </a:rPr>
              <a:t>n'étaient </a:t>
            </a:r>
            <a:r>
              <a:rPr lang="fr-FR" b="1" dirty="0">
                <a:solidFill>
                  <a:srgbClr val="0070C0"/>
                </a:solidFill>
              </a:rPr>
              <a:t>pas correctement </a:t>
            </a:r>
            <a:r>
              <a:rPr lang="fr-FR" b="1" dirty="0" smtClean="0">
                <a:solidFill>
                  <a:srgbClr val="0070C0"/>
                </a:solidFill>
              </a:rPr>
              <a:t>fixés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Salle de repos : le micro-onde était rouillé et manquait de plateau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5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12776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2771800" y="6165304"/>
            <a:ext cx="37000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: le rayonnage était rouillé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5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1043608" y="6060763"/>
            <a:ext cx="69413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 : Le lave mains de la poissonnerie était bouché.</a:t>
            </a:r>
          </a:p>
        </p:txBody>
      </p:sp>
    </p:spTree>
    <p:extLst>
      <p:ext uri="{BB962C8B-B14F-4D97-AF65-F5344CB8AC3E}">
        <p14:creationId xmlns:p14="http://schemas.microsoft.com/office/powerpoint/2010/main" val="186770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8"/>
            <a:ext cx="2949791" cy="39330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0" y="1340768"/>
            <a:ext cx="2970330" cy="3960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8" y="1340768"/>
            <a:ext cx="3078342" cy="410445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1917994">
            <a:off x="6876256" y="2926642"/>
            <a:ext cx="1008112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8" name="Ellipse 7"/>
          <p:cNvSpPr/>
          <p:nvPr/>
        </p:nvSpPr>
        <p:spPr>
          <a:xfrm rot="1917994">
            <a:off x="994709" y="3079042"/>
            <a:ext cx="1008112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9" name="Ellipse 8"/>
          <p:cNvSpPr/>
          <p:nvPr/>
        </p:nvSpPr>
        <p:spPr>
          <a:xfrm rot="1917994">
            <a:off x="4451092" y="3468400"/>
            <a:ext cx="1008112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2128" y="6093296"/>
            <a:ext cx="85403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Les poulets en cours de cuisson n'étaient pas correctement plumés. Aviser le fournisseur pour cet écart</a:t>
            </a:r>
          </a:p>
        </p:txBody>
      </p:sp>
    </p:spTree>
    <p:extLst>
      <p:ext uri="{BB962C8B-B14F-4D97-AF65-F5344CB8AC3E}">
        <p14:creationId xmlns:p14="http://schemas.microsoft.com/office/powerpoint/2010/main" val="366483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21" y="1340769"/>
            <a:ext cx="4111451" cy="3168351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54914"/>
            <a:ext cx="5256583" cy="394243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21389397">
            <a:off x="6218648" y="2924944"/>
            <a:ext cx="1584176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 rot="1294992">
            <a:off x="3717439" y="4374387"/>
            <a:ext cx="1584176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420489">
            <a:off x="405072" y="4585956"/>
            <a:ext cx="1584176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1340768"/>
            <a:ext cx="440202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 : </a:t>
            </a:r>
            <a:r>
              <a:rPr lang="fr-FR" b="1" dirty="0" smtClean="0">
                <a:solidFill>
                  <a:srgbClr val="0070C0"/>
                </a:solidFill>
              </a:rPr>
              <a:t>L’étiquetage </a:t>
            </a:r>
            <a:r>
              <a:rPr lang="fr-FR" b="1" dirty="0">
                <a:solidFill>
                  <a:srgbClr val="0070C0"/>
                </a:solidFill>
              </a:rPr>
              <a:t>des produits préemballés "Tomate </a:t>
            </a:r>
            <a:r>
              <a:rPr lang="fr-FR" b="1" dirty="0" smtClean="0">
                <a:solidFill>
                  <a:srgbClr val="0070C0"/>
                </a:solidFill>
              </a:rPr>
              <a:t>séchée" </a:t>
            </a:r>
            <a:r>
              <a:rPr lang="fr-FR" b="1" dirty="0">
                <a:solidFill>
                  <a:srgbClr val="0070C0"/>
                </a:solidFill>
              </a:rPr>
              <a:t>présente une DLC </a:t>
            </a:r>
            <a:r>
              <a:rPr lang="fr-FR" b="1" dirty="0" smtClean="0">
                <a:solidFill>
                  <a:srgbClr val="0070C0"/>
                </a:solidFill>
              </a:rPr>
              <a:t>erronée </a:t>
            </a:r>
            <a:r>
              <a:rPr lang="fr-FR" b="1" dirty="0">
                <a:solidFill>
                  <a:srgbClr val="0070C0"/>
                </a:solidFill>
              </a:rPr>
              <a:t>(l'année).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61042" y="4554994"/>
            <a:ext cx="325943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Renforcer </a:t>
            </a:r>
            <a:r>
              <a:rPr lang="fr-FR" b="1" dirty="0">
                <a:solidFill>
                  <a:srgbClr val="0070C0"/>
                </a:solidFill>
              </a:rPr>
              <a:t>le contrôle de l'étiquetage à la réception et aviser le fournisseur sur cet écart.</a:t>
            </a:r>
          </a:p>
        </p:txBody>
      </p:sp>
    </p:spTree>
    <p:extLst>
      <p:ext uri="{BB962C8B-B14F-4D97-AF65-F5344CB8AC3E}">
        <p14:creationId xmlns:p14="http://schemas.microsoft.com/office/powerpoint/2010/main" val="11223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67185"/>
            <a:ext cx="3382565" cy="4438079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66983"/>
            <a:ext cx="3429862" cy="44382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939988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La </a:t>
            </a:r>
            <a:r>
              <a:rPr lang="fr-FR" b="1" dirty="0" smtClean="0">
                <a:solidFill>
                  <a:srgbClr val="0070C0"/>
                </a:solidFill>
              </a:rPr>
              <a:t>propreté </a:t>
            </a:r>
            <a:r>
              <a:rPr lang="fr-FR" b="1" dirty="0">
                <a:solidFill>
                  <a:srgbClr val="0070C0"/>
                </a:solidFill>
              </a:rPr>
              <a:t>du meuble d'exposition n'était pas satisfaisante. Présence de traces de moisissures</a:t>
            </a:r>
          </a:p>
        </p:txBody>
      </p:sp>
    </p:spTree>
    <p:extLst>
      <p:ext uri="{BB962C8B-B14F-4D97-AF65-F5344CB8AC3E}">
        <p14:creationId xmlns:p14="http://schemas.microsoft.com/office/powerpoint/2010/main" val="17414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40768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683569" y="598861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 : La pelle présentait des traces de rouilles. Le risque de contamination chimique est accru à ce niveau</a:t>
            </a:r>
          </a:p>
        </p:txBody>
      </p:sp>
    </p:spTree>
    <p:extLst>
      <p:ext uri="{BB962C8B-B14F-4D97-AF65-F5344CB8AC3E}">
        <p14:creationId xmlns:p14="http://schemas.microsoft.com/office/powerpoint/2010/main" val="76525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4" y="1425985"/>
            <a:ext cx="4878932" cy="3659199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18" y="1412776"/>
            <a:ext cx="3888432" cy="51845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5373216"/>
            <a:ext cx="48965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 : Le revêtement de la chambre froide est ébréché, la jointure est brisée à plusieurs niveaux</a:t>
            </a:r>
          </a:p>
        </p:txBody>
      </p:sp>
    </p:spTree>
    <p:extLst>
      <p:ext uri="{BB962C8B-B14F-4D97-AF65-F5344CB8AC3E}">
        <p14:creationId xmlns:p14="http://schemas.microsoft.com/office/powerpoint/2010/main" val="392695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35543"/>
            <a:ext cx="5346241" cy="4009681"/>
          </a:xfrm>
        </p:spPr>
      </p:pic>
      <p:sp>
        <p:nvSpPr>
          <p:cNvPr id="5" name="ZoneTexte 4"/>
          <p:cNvSpPr txBox="1"/>
          <p:nvPr/>
        </p:nvSpPr>
        <p:spPr>
          <a:xfrm>
            <a:off x="827584" y="5661248"/>
            <a:ext cx="75608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 : La lame de la trancheuse et son support sont écaillés. Le risque de contamination entre les </a:t>
            </a:r>
            <a:r>
              <a:rPr lang="fr-FR" b="1" dirty="0" smtClean="0">
                <a:solidFill>
                  <a:srgbClr val="0070C0"/>
                </a:solidFill>
              </a:rPr>
              <a:t>débris </a:t>
            </a:r>
            <a:r>
              <a:rPr lang="fr-FR" b="1" dirty="0">
                <a:solidFill>
                  <a:srgbClr val="0070C0"/>
                </a:solidFill>
              </a:rPr>
              <a:t>de la lame et les produits de charcuterie est </a:t>
            </a:r>
            <a:r>
              <a:rPr lang="fr-FR" b="1" dirty="0" smtClean="0">
                <a:solidFill>
                  <a:srgbClr val="0070C0"/>
                </a:solidFill>
              </a:rPr>
              <a:t>accru </a:t>
            </a:r>
            <a:r>
              <a:rPr lang="fr-FR" b="1" dirty="0">
                <a:solidFill>
                  <a:srgbClr val="0070C0"/>
                </a:solidFill>
              </a:rPr>
              <a:t>à ce niveau</a:t>
            </a:r>
          </a:p>
        </p:txBody>
      </p:sp>
    </p:spTree>
    <p:extLst>
      <p:ext uri="{BB962C8B-B14F-4D97-AF65-F5344CB8AC3E}">
        <p14:creationId xmlns:p14="http://schemas.microsoft.com/office/powerpoint/2010/main" val="394565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7" y="1340769"/>
            <a:ext cx="4512500" cy="3384375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62" y="1340768"/>
            <a:ext cx="3132348" cy="417646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228184" y="3429000"/>
            <a:ext cx="1080120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131840" y="3581400"/>
            <a:ext cx="1080120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1" y="5589006"/>
            <a:ext cx="78223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systèmes à pédale des poubelles (charcuterie et salle de repos) n'étaient pas fonctionnelles</a:t>
            </a:r>
          </a:p>
        </p:txBody>
      </p:sp>
    </p:spTree>
    <p:extLst>
      <p:ext uri="{BB962C8B-B14F-4D97-AF65-F5344CB8AC3E}">
        <p14:creationId xmlns:p14="http://schemas.microsoft.com/office/powerpoint/2010/main" val="21628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683569" y="6095597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Vestiaires : Les surfaces sur les casiers </a:t>
            </a:r>
            <a:r>
              <a:rPr lang="fr-FR" b="1" dirty="0" smtClean="0">
                <a:solidFill>
                  <a:srgbClr val="0070C0"/>
                </a:solidFill>
              </a:rPr>
              <a:t>sont</a:t>
            </a:r>
            <a:r>
              <a:rPr lang="fr-FR" b="1" dirty="0" smtClean="0">
                <a:solidFill>
                  <a:srgbClr val="0070C0"/>
                </a:solidFill>
              </a:rPr>
              <a:t> utilisées pour </a:t>
            </a:r>
            <a:r>
              <a:rPr lang="fr-FR" b="1" dirty="0">
                <a:solidFill>
                  <a:srgbClr val="0070C0"/>
                </a:solidFill>
              </a:rPr>
              <a:t>stocker les produits du rayon bazar </a:t>
            </a:r>
          </a:p>
        </p:txBody>
      </p:sp>
    </p:spTree>
    <p:extLst>
      <p:ext uri="{BB962C8B-B14F-4D97-AF65-F5344CB8AC3E}">
        <p14:creationId xmlns:p14="http://schemas.microsoft.com/office/powerpoint/2010/main" val="2206882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uche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37743</TotalTime>
  <Words>225</Words>
  <Application>Microsoft Office PowerPoint</Application>
  <PresentationFormat>Affichage à l'écran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614</cp:revision>
  <cp:lastPrinted>2016-02-08T19:41:58Z</cp:lastPrinted>
  <dcterms:created xsi:type="dcterms:W3CDTF">2014-03-07T09:21:22Z</dcterms:created>
  <dcterms:modified xsi:type="dcterms:W3CDTF">2018-03-03T11:34:48Z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