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433" r:id="rId3"/>
    <p:sldId id="437" r:id="rId4"/>
    <p:sldId id="438" r:id="rId5"/>
    <p:sldId id="439" r:id="rId6"/>
    <p:sldId id="440" r:id="rId7"/>
    <p:sldId id="436" r:id="rId8"/>
    <p:sldId id="441" r:id="rId9"/>
    <p:sldId id="442" r:id="rId10"/>
    <p:sldId id="443" r:id="rId11"/>
    <p:sldId id="444" r:id="rId12"/>
    <p:sldId id="445" r:id="rId13"/>
    <p:sldId id="446" r:id="rId14"/>
    <p:sldId id="447" r:id="rId15"/>
    <p:sldId id="449" r:id="rId16"/>
    <p:sldId id="450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Mourouj</a:t>
            </a:r>
            <a:r>
              <a:rPr lang="fr-FR" sz="3600" b="1" dirty="0" smtClean="0">
                <a:solidFill>
                  <a:srgbClr val="FFC000"/>
                </a:solidFill>
              </a:rPr>
              <a:t> 4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novembre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Le four n’est pas branché à la hotte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Le système d’ouverture à pédale de la poubelle est défaillant.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88" y="1340768"/>
            <a:ext cx="734481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18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Développement de givre dans la chambre froide négative</a:t>
            </a:r>
            <a:r>
              <a:rPr lang="fr-FR" b="1" dirty="0">
                <a:solidFill>
                  <a:srgbClr val="0070C0"/>
                </a:solidFill>
              </a:rPr>
              <a:t>.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12776"/>
            <a:ext cx="3240360" cy="42484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97" y="1402540"/>
            <a:ext cx="518457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21288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Développement de rouille sur le revêtement mural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Ecaillement du revêtement du sol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4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2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DEIV sont placés en dessus du meuble d’exposition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84784"/>
            <a:ext cx="734481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8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Ecaillement de revêtement des meubles froids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484784"/>
            <a:ext cx="3888432" cy="4293096"/>
          </a:xfrm>
          <a:prstGeom prst="rect">
            <a:avLst/>
          </a:prstGeom>
        </p:spPr>
      </p:pic>
      <p:pic>
        <p:nvPicPr>
          <p:cNvPr id="1026" name="Picture 2" descr="https://scontent.ftun4-1.fna.fbcdn.net/v/t1.15752-9/47069145_326762481491262_2140606327322312704_n.jpg?_nc_cat=110&amp;_nc_ht=scontent.ftun4-1.fna&amp;oh=a937ad9bd26c08e72ba6f810e864f9e2&amp;oe=5C708A9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004" y="1484784"/>
            <a:ext cx="3996444" cy="42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29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Gestion de déchets: Local poubelle, localisé dans la zone de réception, cloisonné en grillage et non climatisé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84141"/>
            <a:ext cx="7416824" cy="439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3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3588" y="6165304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meuble d’exposition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0080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76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des résidus brulés sont collés à la parois de la friteuse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95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21288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/charcuterie: Identification de ricotta par une étiquette de produit périmé (DLC 28/11/2018)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7560840" cy="453650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419872" y="3933056"/>
            <a:ext cx="1224136" cy="1008112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001">
            <a:schemeClr val="lt1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13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05264"/>
            <a:ext cx="7560840" cy="923330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Poissonnerie: Elévation de la température du meuble surgelé tout au long du mois de novembre. Aucune action corrective n’a été indiquée.</a:t>
            </a:r>
            <a:endParaRPr b="1" dirty="0" lang="fr-FR" u="sng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611560" y="1268760"/>
            <a:ext cx="8136904" cy="4392488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907704" y="1268760"/>
            <a:ext cx="648072" cy="39604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95641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4873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rouille sur le revêtement externe de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40" y="1412776"/>
            <a:ext cx="7512876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2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43841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</a:t>
            </a:r>
            <a:r>
              <a:rPr lang="fr-FR" b="1" dirty="0" smtClean="0">
                <a:solidFill>
                  <a:srgbClr val="0070C0"/>
                </a:solidFill>
              </a:rPr>
              <a:t>: Présence de traces de rouille </a:t>
            </a:r>
            <a:r>
              <a:rPr lang="fr-FR" b="1" dirty="0" smtClean="0">
                <a:solidFill>
                  <a:srgbClr val="0070C0"/>
                </a:solidFill>
              </a:rPr>
              <a:t>sur la </a:t>
            </a:r>
            <a:r>
              <a:rPr lang="fr-FR" b="1" dirty="0" smtClean="0">
                <a:solidFill>
                  <a:srgbClr val="0070C0"/>
                </a:solidFill>
              </a:rPr>
              <a:t>soudure de </a:t>
            </a:r>
            <a:r>
              <a:rPr lang="fr-FR" b="1" dirty="0" smtClean="0">
                <a:solidFill>
                  <a:srgbClr val="0070C0"/>
                </a:solidFill>
              </a:rPr>
              <a:t>la pelle à glace.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488832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2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805264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Poissonnerie: Ecaillement du revêtement du sol en face de la CF. Développement de rouille sur la porte de la CF.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971600" y="1412776"/>
            <a:ext cx="727280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70131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Stockage des épices dans le </a:t>
            </a:r>
            <a:r>
              <a:rPr lang="fr-FR" b="1" dirty="0" smtClean="0">
                <a:solidFill>
                  <a:srgbClr val="0070C0"/>
                </a:solidFill>
              </a:rPr>
              <a:t>laboratoire de la pâtisserie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56084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8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42293</TotalTime>
  <Words>223</Words>
  <Application>Microsoft Office PowerPoint</Application>
  <PresentationFormat>Affichage à l'écran (4:3)</PresentationFormat>
  <Paragraphs>20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648</cp:revision>
  <cp:lastPrinted>2016-02-08T19:41:58Z</cp:lastPrinted>
  <dcterms:created xsi:type="dcterms:W3CDTF">2014-03-07T09:21:22Z</dcterms:created>
  <dcterms:modified xsi:type="dcterms:W3CDTF">2018-12-03T09:06:10Z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729218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