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40" r:id="rId3"/>
    <p:sldId id="443" r:id="rId4"/>
    <p:sldId id="441" r:id="rId5"/>
    <p:sldId id="442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>
        <p:scale>
          <a:sx n="72" d="100"/>
          <a:sy n="72" d="100"/>
        </p:scale>
        <p:origin x="-123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Mourouj4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Mourouj4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13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1" y="3400862"/>
            <a:ext cx="4248472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Poissonnerie: la table bloque l’accès au poste lave main</a:t>
            </a:r>
            <a:endParaRPr lang="fr-FR" dirty="0"/>
          </a:p>
        </p:txBody>
      </p:sp>
      <p:pic>
        <p:nvPicPr>
          <p:cNvPr id="1026" name="Picture 2" descr="D:\hend 29 juin\HEND\uhd\El mourouj 4\2017\juin 17\photos\IMG_20170613_094314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412776"/>
            <a:ext cx="3654152" cy="4872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El mourouj 4\2017\juin 17\photos\IMG_20170613_104922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68760"/>
            <a:ext cx="6368256" cy="477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879363" y="6070416"/>
            <a:ext cx="7560839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charcuterie: présence d’un excès de givre au niveau meuble stockage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798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D:\hend 29 juin\HEND\uhd\El mourouj 4\2017\juin 17\photos\IMG_20170613_10493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268760"/>
            <a:ext cx="4086200" cy="5448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1" y="3400862"/>
            <a:ext cx="3744415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traiteur: renforcer le nettoyage du panier de la friteuse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8558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D:\hend 29 juin\HEND\uhd\El mourouj 4\2017\juin 17\photos\IMG_20170613_113912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6440264" cy="4830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043608" y="6167699"/>
            <a:ext cx="7416824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Olives épices: éviter l’utilisation de pot de </a:t>
            </a:r>
            <a:r>
              <a:rPr lang="fr-FR" dirty="0" err="1" smtClean="0"/>
              <a:t>ricotte</a:t>
            </a:r>
            <a:r>
              <a:rPr lang="fr-FR" dirty="0" smtClean="0"/>
              <a:t> pour le prélèvement de salaisons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6571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37330</TotalTime>
  <Words>56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499</cp:revision>
  <cp:lastPrinted>2016-02-08T19:41:58Z</cp:lastPrinted>
  <dcterms:created xsi:type="dcterms:W3CDTF">2014-03-07T09:21:22Z</dcterms:created>
  <dcterms:modified xsi:type="dcterms:W3CDTF">2017-06-21T20:54:56Z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