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31" r:id="rId3"/>
    <p:sldId id="432" r:id="rId4"/>
    <p:sldId id="433" r:id="rId5"/>
    <p:sldId id="434" r:id="rId6"/>
    <p:sldId id="435" r:id="rId7"/>
    <p:sldId id="436" r:id="rId8"/>
    <p:sldId id="437" r:id="rId9"/>
    <p:sldId id="438" r:id="rId10"/>
    <p:sldId id="439" r:id="rId11"/>
    <p:sldId id="44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Mourouj4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66238" y="2531150"/>
            <a:ext cx="5112568" cy="287582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7" y="2852936"/>
            <a:ext cx="4680520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Chambre froide poissonnerie : La pelle est rouillée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7624" y="1412776"/>
            <a:ext cx="6804248" cy="382739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6199" y="5805264"/>
            <a:ext cx="7196201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Présence de yaourt "</a:t>
            </a:r>
            <a:r>
              <a:rPr lang="fr-FR" dirty="0" err="1"/>
              <a:t>Vitalait</a:t>
            </a:r>
            <a:r>
              <a:rPr lang="fr-FR" dirty="0"/>
              <a:t>" dont la DLC est dépassée </a:t>
            </a:r>
            <a:r>
              <a:rPr lang="fr-FR" dirty="0" smtClean="0"/>
              <a:t>(07 </a:t>
            </a:r>
            <a:r>
              <a:rPr lang="fr-FR" dirty="0"/>
              <a:t>mars </a:t>
            </a:r>
            <a:r>
              <a:rPr lang="fr-FR" dirty="0" smtClean="0"/>
              <a:t>2017)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84153"/>
            <a:ext cx="3168352" cy="392523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4151" y="2253959"/>
            <a:ext cx="3910953" cy="219991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043608" y="5569250"/>
            <a:ext cx="7200800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Le système à pédale des poubelles du rayon fruits et légumes et rayon traiteur n'est pas </a:t>
            </a:r>
            <a:r>
              <a:rPr lang="fr-FR" sz="1600" b="1" dirty="0" smtClean="0">
                <a:solidFill>
                  <a:srgbClr val="0070C0"/>
                </a:solidFill>
              </a:rPr>
              <a:t>fonctionnel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12776"/>
            <a:ext cx="3280473" cy="528520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4" y="2636912"/>
            <a:ext cx="4176464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Rayon fruits et légumes : Présence de fraise moisis dans quelques barquettes du fournisseur "Sanlucar". 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4701" y="2584183"/>
            <a:ext cx="5135555" cy="28887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3397578"/>
            <a:ext cx="4104456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Boulangerie-pâtisserie : Les plaques de cuisson à pain sont usées, la couche antiadhésive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7668344" cy="431344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4" y="5805264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Stockage des produits surgelés : </a:t>
            </a:r>
            <a:r>
              <a:rPr lang="fr-FR" b="1" dirty="0">
                <a:solidFill>
                  <a:srgbClr val="0070C0"/>
                </a:solidFill>
              </a:rPr>
              <a:t>L'identification et le datage sur les sacs des viennoiseries surgelées ne sont pas lisibles.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68988"/>
            <a:ext cx="3528392" cy="52729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3388350"/>
            <a:ext cx="41044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Traiteur : La poignée du rôtissoire est abîmée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9"/>
            <a:ext cx="4608512" cy="25922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522355"/>
            <a:ext cx="4710650" cy="264974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554" y="1340769"/>
            <a:ext cx="3558525" cy="200167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9" y="4475148"/>
            <a:ext cx="3528392" cy="10772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Meuble d’exposition des charcuteries : La période d'exposition de ces produits est très </a:t>
            </a:r>
            <a:r>
              <a:rPr lang="fr-FR" dirty="0" smtClean="0"/>
              <a:t>longue &gt; 7 jours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4956043" cy="278777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69" y="3429000"/>
            <a:ext cx="4573731" cy="257272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7" y="4900518"/>
            <a:ext cx="3744417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Linéaire fromagerie : Les présentoirs en rotin sont moisis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8225" y="2490645"/>
            <a:ext cx="5256586" cy="295683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2729231"/>
            <a:ext cx="4185761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600"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Poissonnerie : Les chevalets sont abîmes</a:t>
            </a:r>
          </a:p>
        </p:txBody>
      </p:sp>
    </p:spTree>
    <p:extLst>
      <p:ext uri="{BB962C8B-B14F-4D97-AF65-F5344CB8AC3E}">
        <p14:creationId xmlns:p14="http://schemas.microsoft.com/office/powerpoint/2010/main" val="37688580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37326</TotalTime>
  <Words>145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497</cp:revision>
  <cp:lastPrinted>2016-02-08T19:41:58Z</cp:lastPrinted>
  <dcterms:created xsi:type="dcterms:W3CDTF">2014-03-07T09:21:22Z</dcterms:created>
  <dcterms:modified xsi:type="dcterms:W3CDTF">2017-03-22T09:14:30Z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484380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