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82" r:id="rId11"/>
    <p:sldId id="278" r:id="rId12"/>
    <p:sldId id="279" r:id="rId13"/>
    <p:sldId id="281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9" autoAdjust="0"/>
    <p:restoredTop sz="94434" autoAdjust="0"/>
  </p:normalViewPr>
  <p:slideViewPr>
    <p:cSldViewPr>
      <p:cViewPr varScale="1">
        <p:scale>
          <a:sx n="70" d="100"/>
          <a:sy n="70" d="100"/>
        </p:scale>
        <p:origin x="11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</a:t>
            </a:r>
            <a:r>
              <a:rPr lang="fr-FR" altLang="fr-FR" kern="0" dirty="0" err="1"/>
              <a:t>Mourouj</a:t>
            </a:r>
            <a:r>
              <a:rPr lang="fr-FR" altLang="fr-FR" kern="0" baseline="0" dirty="0"/>
              <a:t>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</a:t>
            </a:r>
            <a:r>
              <a:rPr lang="fr-FR" sz="3600" b="1" dirty="0" err="1">
                <a:solidFill>
                  <a:srgbClr val="FFC000"/>
                </a:solidFill>
              </a:rPr>
              <a:t>Mourouj</a:t>
            </a:r>
            <a:r>
              <a:rPr lang="fr-FR" sz="3600" b="1" dirty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4716016" y="5733256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1332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27/05/2019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Rectangle 3"/>
          <p:cNvSpPr/>
          <p:nvPr/>
        </p:nvSpPr>
        <p:spPr>
          <a:xfrm>
            <a:off x="1561954" y="5767700"/>
            <a:ext cx="5999159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Poissons: assurer le nettoyage des objets </a:t>
            </a:r>
            <a:r>
              <a:rPr lang="fr-FR" b="1" dirty="0" smtClean="0">
                <a:solidFill>
                  <a:srgbClr val="0070C0"/>
                </a:solidFill>
              </a:rPr>
              <a:t>décoratifs en plastique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834426" cy="5112568"/>
          </a:xfrm>
        </p:spPr>
      </p:pic>
      <p:sp>
        <p:nvSpPr>
          <p:cNvPr id="8" name="Rectangle 7"/>
          <p:cNvSpPr/>
          <p:nvPr/>
        </p:nvSpPr>
        <p:spPr>
          <a:xfrm>
            <a:off x="4517993" y="3272645"/>
            <a:ext cx="3940627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fromages: carreaux de faïence cassés au niveau du mur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3382565" cy="4510087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8064" y="1268760"/>
            <a:ext cx="3382565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971600" y="6165304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décollement du revêtement du sol et de la plinthe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2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307946"/>
            <a:ext cx="3672407" cy="2754306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6136" y="1294789"/>
            <a:ext cx="2806501" cy="37420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81908"/>
            <a:ext cx="2806502" cy="374200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71600" y="537321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produits surgelés ne sont pas protégés dans la chambre froide négative</a:t>
            </a:r>
          </a:p>
        </p:txBody>
      </p:sp>
    </p:spTree>
    <p:extLst>
      <p:ext uri="{BB962C8B-B14F-4D97-AF65-F5344CB8AC3E}">
        <p14:creationId xmlns:p14="http://schemas.microsoft.com/office/powerpoint/2010/main" val="280578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18438"/>
            <a:ext cx="3618402" cy="4824536"/>
          </a:xfrm>
        </p:spPr>
      </p:pic>
      <p:sp>
        <p:nvSpPr>
          <p:cNvPr id="4" name="Rectangle 3"/>
          <p:cNvSpPr/>
          <p:nvPr/>
        </p:nvSpPr>
        <p:spPr>
          <a:xfrm>
            <a:off x="4301970" y="3407540"/>
            <a:ext cx="415846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planche de découpe fissurée ce qui rend son nettoyage désinfection difficile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16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32448" cy="5376598"/>
          </a:xfrm>
        </p:spPr>
      </p:pic>
      <p:sp>
        <p:nvSpPr>
          <p:cNvPr id="5" name="Rectangle 4"/>
          <p:cNvSpPr/>
          <p:nvPr/>
        </p:nvSpPr>
        <p:spPr>
          <a:xfrm>
            <a:off x="4301970" y="3407540"/>
            <a:ext cx="415846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manche de la feuille à lame est réparé momentanément avec du scotch ce qui rend difficile son nettoyage désinfection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4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456384" cy="4608512"/>
          </a:xfrm>
        </p:spPr>
      </p:pic>
      <p:sp>
        <p:nvSpPr>
          <p:cNvPr id="4" name="Rectangle 3"/>
          <p:cNvSpPr/>
          <p:nvPr/>
        </p:nvSpPr>
        <p:spPr>
          <a:xfrm>
            <a:off x="703842" y="5934670"/>
            <a:ext cx="7900605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absence de thermomètre afficheur au niveau du linéaire  LS et au niveau du labo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4048" y="1340768"/>
            <a:ext cx="3382565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13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382565" cy="4510087"/>
          </a:xfrm>
        </p:spPr>
      </p:pic>
      <p:sp>
        <p:nvSpPr>
          <p:cNvPr id="4" name="Rectangle 3"/>
          <p:cNvSpPr/>
          <p:nvPr/>
        </p:nvSpPr>
        <p:spPr>
          <a:xfrm>
            <a:off x="4301970" y="3407540"/>
            <a:ext cx="415846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Exposition de viande hachée au stand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382565" cy="4510087"/>
          </a:xfrm>
        </p:spPr>
      </p:pic>
      <p:sp>
        <p:nvSpPr>
          <p:cNvPr id="4" name="Rectangle 3"/>
          <p:cNvSpPr/>
          <p:nvPr/>
        </p:nvSpPr>
        <p:spPr>
          <a:xfrm>
            <a:off x="4211960" y="3140968"/>
            <a:ext cx="396044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écaillement du revêtement du mur avec traces de rouille au niveau de la chambre froide positive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3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13449" cy="4510087"/>
          </a:xfrm>
        </p:spPr>
      </p:pic>
      <p:sp>
        <p:nvSpPr>
          <p:cNvPr id="4" name="Rectangle 3"/>
          <p:cNvSpPr/>
          <p:nvPr/>
        </p:nvSpPr>
        <p:spPr>
          <a:xfrm>
            <a:off x="1462919" y="5877272"/>
            <a:ext cx="602618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dépôt de givre au niveau </a:t>
            </a:r>
            <a:r>
              <a:rPr lang="fr-FR" b="1" dirty="0" err="1" smtClean="0">
                <a:solidFill>
                  <a:srgbClr val="0070C0"/>
                </a:solidFill>
              </a:rPr>
              <a:t>ch</a:t>
            </a:r>
            <a:r>
              <a:rPr lang="fr-FR" b="1" dirty="0" smtClean="0">
                <a:solidFill>
                  <a:srgbClr val="0070C0"/>
                </a:solidFill>
              </a:rPr>
              <a:t> froide positive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5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382565" cy="4510087"/>
          </a:xfrm>
        </p:spPr>
      </p:pic>
      <p:sp>
        <p:nvSpPr>
          <p:cNvPr id="4" name="Rectangle 3"/>
          <p:cNvSpPr/>
          <p:nvPr/>
        </p:nvSpPr>
        <p:spPr>
          <a:xfrm>
            <a:off x="4211960" y="3140968"/>
            <a:ext cx="39604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support de la douchette est non fixé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7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83" y="1484784"/>
            <a:ext cx="3726414" cy="4968552"/>
          </a:xfrm>
        </p:spPr>
      </p:pic>
      <p:sp>
        <p:nvSpPr>
          <p:cNvPr id="4" name="Rectangle 3"/>
          <p:cNvSpPr/>
          <p:nvPr/>
        </p:nvSpPr>
        <p:spPr>
          <a:xfrm>
            <a:off x="4211960" y="3140968"/>
            <a:ext cx="39604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manque de pistolet pour la centrale de nettoyage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45541</TotalTime>
  <Words>168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673</cp:revision>
  <cp:lastPrinted>2016-02-08T19:41:58Z</cp:lastPrinted>
  <dcterms:created xsi:type="dcterms:W3CDTF">2014-03-07T09:21:22Z</dcterms:created>
  <dcterms:modified xsi:type="dcterms:W3CDTF">2019-06-17T21:24:38Z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14094438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