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68" r:id="rId2"/>
    <p:sldId id="270" r:id="rId3"/>
    <p:sldId id="269" r:id="rId4"/>
    <p:sldId id="271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9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08/08/2019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08/08/2019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/>
              <a:t>Audit Magasin: Mourouj</a:t>
            </a:r>
            <a:r>
              <a:rPr lang="fr-FR" altLang="fr-FR" kern="0" baseline="0" dirty="0"/>
              <a:t>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Magasin: Mourouj 1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6016" y="5733256"/>
            <a:ext cx="3744415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1332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26/07/2019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5949280"/>
            <a:ext cx="89289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la </a:t>
            </a:r>
            <a:r>
              <a:rPr lang="fr-FR" b="1" dirty="0" smtClean="0">
                <a:solidFill>
                  <a:srgbClr val="0070C0"/>
                </a:solidFill>
              </a:rPr>
              <a:t>mayonnaise </a:t>
            </a:r>
            <a:r>
              <a:rPr lang="fr-FR" b="1" dirty="0" smtClean="0">
                <a:solidFill>
                  <a:srgbClr val="0070C0"/>
                </a:solidFill>
              </a:rPr>
              <a:t>utilisée </a:t>
            </a:r>
            <a:r>
              <a:rPr lang="fr-FR" b="1" dirty="0" smtClean="0">
                <a:solidFill>
                  <a:srgbClr val="0070C0"/>
                </a:solidFill>
              </a:rPr>
              <a:t>pour les sandwich (ciabatta thon et jambon) ne figure pas dans la liste des ingrédients.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283968" y="1609390"/>
            <a:ext cx="4818328" cy="27870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" b="37"/>
          <a:stretch/>
        </p:blipFill>
        <p:spPr>
          <a:xfrm>
            <a:off x="35496" y="1609390"/>
            <a:ext cx="4104456" cy="27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300028"/>
            <a:ext cx="89289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 négative (utilisée par plusieurs rayons): la résine était décollée.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52" y="1412776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093296"/>
            <a:ext cx="89289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CF négative (utilisée par plusieurs rayons</a:t>
            </a:r>
            <a:r>
              <a:rPr lang="fr-FR" b="1" dirty="0" smtClean="0">
                <a:solidFill>
                  <a:srgbClr val="0070C0"/>
                </a:solidFill>
              </a:rPr>
              <a:t>): le rangement et la propreté de la CF était insatisfaisant.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"/>
          <a:stretch/>
        </p:blipFill>
        <p:spPr>
          <a:xfrm>
            <a:off x="1025860" y="1412776"/>
            <a:ext cx="7092280" cy="431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093296"/>
            <a:ext cx="89289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CF négative (utilisée par plusieurs rayons</a:t>
            </a:r>
            <a:r>
              <a:rPr lang="fr-FR" b="1" dirty="0" smtClean="0">
                <a:solidFill>
                  <a:srgbClr val="0070C0"/>
                </a:solidFill>
              </a:rPr>
              <a:t>): présence d’un pot de glace entamé, le sol était souillé par les déchets des produits surgelés.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905" y="1352688"/>
            <a:ext cx="4359079" cy="31588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" b="141"/>
          <a:stretch/>
        </p:blipFill>
        <p:spPr>
          <a:xfrm>
            <a:off x="4644008" y="1352689"/>
            <a:ext cx="4392488" cy="315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300028"/>
            <a:ext cx="89289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planche de découpe usée.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44" y="1412776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093296"/>
            <a:ext cx="89289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présence de plusieurs mouches vivantes sur une planche de découpe.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8" y="1340768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093296"/>
            <a:ext cx="89289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 (rayon LS): hausse de la T° à cœur de la viande hachée exposée, T°= 7,9°C&gt;2°C.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" b="73"/>
          <a:stretch/>
        </p:blipFill>
        <p:spPr>
          <a:xfrm>
            <a:off x="2483768" y="1475783"/>
            <a:ext cx="4032448" cy="44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093296"/>
            <a:ext cx="89289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Laboratoire traiteur: le revêtement du laboratoire était rouillé. Le revêtement </a:t>
            </a:r>
            <a:r>
              <a:rPr lang="fr-FR" b="1" dirty="0" smtClean="0">
                <a:solidFill>
                  <a:srgbClr val="0070C0"/>
                </a:solidFill>
              </a:rPr>
              <a:t>sous </a:t>
            </a:r>
            <a:r>
              <a:rPr lang="fr-FR" b="1" dirty="0" smtClean="0">
                <a:solidFill>
                  <a:srgbClr val="0070C0"/>
                </a:solidFill>
              </a:rPr>
              <a:t>le système 3 bacs était décollé et rouillé.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402378" cy="45365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"/>
          <a:stretch/>
        </p:blipFill>
        <p:spPr>
          <a:xfrm>
            <a:off x="4139951" y="1340768"/>
            <a:ext cx="491523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021288"/>
            <a:ext cx="89289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Stockage du film plastique </a:t>
            </a:r>
            <a:r>
              <a:rPr lang="fr-FR" b="1" dirty="0" smtClean="0">
                <a:solidFill>
                  <a:srgbClr val="0070C0"/>
                </a:solidFill>
              </a:rPr>
              <a:t>en carton au </a:t>
            </a:r>
            <a:r>
              <a:rPr lang="fr-FR" b="1" dirty="0" smtClean="0">
                <a:solidFill>
                  <a:srgbClr val="0070C0"/>
                </a:solidFill>
              </a:rPr>
              <a:t>niveau de la CF avec les caisses de volailles.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219822" cy="42930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283968" y="1340768"/>
            <a:ext cx="427121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021288"/>
            <a:ext cx="89289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absence de l’identification des caisses de poissons au niveau de l’armoire froide.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0160"/>
            <a:ext cx="4187957" cy="31409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1" y="1440160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095037"/>
            <a:ext cx="89289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interdire l’utilisation du grattoir métallique pour le nettoyage du matériel.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" b="88"/>
          <a:stretch/>
        </p:blipFill>
        <p:spPr>
          <a:xfrm>
            <a:off x="2915816" y="1124744"/>
            <a:ext cx="3312368" cy="463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021288"/>
            <a:ext cx="89289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un paquet de dattes « Ikram » était dépourvu des mentions légales suivante: DF et DLC.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1" y="1484784"/>
            <a:ext cx="4379979" cy="32849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84784"/>
            <a:ext cx="297033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021288"/>
            <a:ext cx="89289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Olives/épices: les boules de harissa n’étaient pas étiquetées.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" b="64"/>
          <a:stretch/>
        </p:blipFill>
        <p:spPr>
          <a:xfrm>
            <a:off x="1441547" y="1340768"/>
            <a:ext cx="626090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021288"/>
            <a:ext cx="89289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Olives/épices: manque de louches pour certains compartiments.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"/>
          <a:stretch/>
        </p:blipFill>
        <p:spPr>
          <a:xfrm>
            <a:off x="4572000" y="1340769"/>
            <a:ext cx="4239617" cy="304460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1521" y="1340768"/>
            <a:ext cx="4090440" cy="304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1988840"/>
            <a:ext cx="439248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Terminal de cuisson: le four était souillé.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021288"/>
            <a:ext cx="89289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Terminal de cuisson: le revêtement du meuble froid était décollé.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0" y="1539171"/>
            <a:ext cx="4355976" cy="32669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9171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021288"/>
            <a:ext cx="89289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Terminal de cuisson: manque de la mention de l’amande dans la liste des ingrédients pour les paquets de « cookies amande ».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3744416" cy="28083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"/>
          <a:stretch/>
        </p:blipFill>
        <p:spPr>
          <a:xfrm>
            <a:off x="4162110" y="1484784"/>
            <a:ext cx="487438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6545" y="1700808"/>
            <a:ext cx="5211959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Terminal de cuisson: le pain allégé ne figure pas dans la liste des produits à suivre sur la fiche de contrôle du poids.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"/>
          <a:stretch/>
        </p:blipFill>
        <p:spPr>
          <a:xfrm rot="5400000">
            <a:off x="-683377" y="2203657"/>
            <a:ext cx="5442810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6156012"/>
            <a:ext cx="878497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le revêtement du meuble froid était décollé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4416491" cy="33123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4164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5877272"/>
            <a:ext cx="878497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un pot de yaourt (dont la DLC était le jour de l’audit) n’était pas retiré du rayon.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"/>
          <a:stretch/>
        </p:blipFill>
        <p:spPr>
          <a:xfrm>
            <a:off x="5868144" y="1412776"/>
            <a:ext cx="2520280" cy="36004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392874" y="1412776"/>
            <a:ext cx="444395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300028"/>
            <a:ext cx="89289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Fromage: les meules de fromage blanc entamées n’étaient pas identifiées.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35514"/>
            <a:ext cx="4098141" cy="30736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35514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021288"/>
            <a:ext cx="892899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Fromage: présence de </a:t>
            </a:r>
            <a:r>
              <a:rPr lang="fr-FR" b="1" dirty="0" smtClean="0">
                <a:solidFill>
                  <a:srgbClr val="0070C0"/>
                </a:solidFill>
              </a:rPr>
              <a:t>piqûres </a:t>
            </a:r>
            <a:r>
              <a:rPr lang="fr-FR" b="1" dirty="0" smtClean="0">
                <a:solidFill>
                  <a:srgbClr val="0070C0"/>
                </a:solidFill>
              </a:rPr>
              <a:t>de moisissures sur un morceau de fromage exposé au rayon.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2" y="1124744"/>
            <a:ext cx="6030416" cy="4522812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860032" y="3212976"/>
            <a:ext cx="223224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8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5818038"/>
            <a:ext cx="892899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 terminal de cuisson: stockage de plusieurs catégories de produits (pain semi-cuit frais, fromage, préparations utilisées par le rayon traiteur et pâtisserie) au sein de la même CF sans aucune séparation.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475989" cy="33569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12776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300028"/>
            <a:ext cx="89289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Terminal de cuisson: manque </a:t>
            </a:r>
            <a:r>
              <a:rPr lang="fr-FR" b="1" dirty="0" smtClean="0">
                <a:solidFill>
                  <a:srgbClr val="0070C0"/>
                </a:solidFill>
              </a:rPr>
              <a:t>de </a:t>
            </a:r>
            <a:r>
              <a:rPr lang="fr-FR" b="1" dirty="0" smtClean="0">
                <a:solidFill>
                  <a:srgbClr val="0070C0"/>
                </a:solidFill>
              </a:rPr>
              <a:t>propreté du sol de la CF.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52" y="1412776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300028"/>
            <a:ext cx="89289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les meubles d’exposition étaient sans protection.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"/>
          <a:stretch/>
        </p:blipFill>
        <p:spPr>
          <a:xfrm>
            <a:off x="4851659" y="1484784"/>
            <a:ext cx="4217565" cy="30380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" b="64"/>
          <a:stretch/>
        </p:blipFill>
        <p:spPr>
          <a:xfrm>
            <a:off x="115651" y="1484784"/>
            <a:ext cx="4456349" cy="305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5805264"/>
            <a:ext cx="892899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hausse des températures à cœur de l’escalope et poulet cuits, les T° mesurées étaient de l’ordre de 8,7°C&lt;4°C, la température affichée du meuble était de 2°C.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"/>
          <a:stretch/>
        </p:blipFill>
        <p:spPr>
          <a:xfrm>
            <a:off x="4067944" y="1124743"/>
            <a:ext cx="4554294" cy="40324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"/>
          <a:stretch/>
        </p:blipFill>
        <p:spPr>
          <a:xfrm rot="5400000">
            <a:off x="-46935" y="1495206"/>
            <a:ext cx="405329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300028"/>
            <a:ext cx="89289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procéder au nettoyage du four.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0" y="1440160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45807</TotalTime>
  <Words>451</Words>
  <Application>Microsoft Office PowerPoint</Application>
  <PresentationFormat>Affichage à l'écran (4:3)</PresentationFormat>
  <Paragraphs>31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689</cp:revision>
  <cp:lastPrinted>2016-02-08T19:41:58Z</cp:lastPrinted>
  <dcterms:created xsi:type="dcterms:W3CDTF">2014-03-07T09:21:22Z</dcterms:created>
  <dcterms:modified xsi:type="dcterms:W3CDTF">2019-08-08T15:02:20Z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4487900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