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70" r:id="rId3"/>
    <p:sldId id="274" r:id="rId4"/>
    <p:sldId id="275" r:id="rId5"/>
    <p:sldId id="272" r:id="rId6"/>
    <p:sldId id="273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9" autoAdjust="0"/>
    <p:restoredTop sz="94434" autoAdjust="0"/>
  </p:normalViewPr>
  <p:slideViewPr>
    <p:cSldViewPr>
      <p:cViewPr varScale="1">
        <p:scale>
          <a:sx n="114" d="100"/>
          <a:sy n="114" d="100"/>
        </p:scale>
        <p:origin x="7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Mourouj</a:t>
            </a:r>
            <a:r>
              <a:rPr lang="fr-FR" altLang="fr-FR" kern="0" baseline="0" dirty="0"/>
              <a:t>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Mourouj 1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719" y="5373216"/>
            <a:ext cx="3744415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&amp; M. </a:t>
            </a:r>
            <a:r>
              <a:rPr lang="fr-FR" sz="2000" b="1" dirty="0" err="1" smtClean="0">
                <a:solidFill>
                  <a:srgbClr val="000000"/>
                </a:solidFill>
              </a:rPr>
              <a:t>Wissem</a:t>
            </a:r>
            <a:r>
              <a:rPr lang="fr-FR" sz="2000" b="1" dirty="0" smtClean="0">
                <a:solidFill>
                  <a:srgbClr val="000000"/>
                </a:solidFill>
              </a:rPr>
              <a:t> ZANNED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1332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Elévation de la température de la viande hachée après hachage (T° 14°C)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84784"/>
            <a:ext cx="658873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095037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Utilisation de plaque en plastique non apte au contact avec les aliments pour entreposage de la glace sur étal.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556792"/>
            <a:ext cx="691276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92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594928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givre sur le couvercle du meuble surgelé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620" y="1556792"/>
            <a:ext cx="684076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7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095037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Stockage juxtaposé des produits alimentaires et non alimentaires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28800"/>
            <a:ext cx="705678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8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9572" y="5877272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du sol de la zone de stockage des boissons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128792" cy="407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9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45824</TotalTime>
  <Words>89</Words>
  <Application>Microsoft Office PowerPoint</Application>
  <PresentationFormat>Affichage à l'écran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693</cp:revision>
  <cp:lastPrinted>2016-02-08T19:41:58Z</cp:lastPrinted>
  <dcterms:created xsi:type="dcterms:W3CDTF">2014-03-07T09:21:22Z</dcterms:created>
  <dcterms:modified xsi:type="dcterms:W3CDTF">2019-12-25T16:33:13Z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4487900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