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566" r:id="rId3"/>
    <p:sldId id="539" r:id="rId4"/>
    <p:sldId id="562" r:id="rId5"/>
    <p:sldId id="565" r:id="rId6"/>
    <p:sldId id="550" r:id="rId7"/>
    <p:sldId id="549" r:id="rId8"/>
    <p:sldId id="563" r:id="rId9"/>
    <p:sldId id="564" r:id="rId10"/>
    <p:sldId id="567" r:id="rId11"/>
    <p:sldId id="573" r:id="rId12"/>
    <p:sldId id="574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Magasin: </a:t>
            </a:r>
            <a:r>
              <a:rPr lang="fr-FR" altLang="fr-FR" kern="0" dirty="0" err="1"/>
              <a:t>Mourouj</a:t>
            </a:r>
            <a:r>
              <a:rPr lang="fr-FR" altLang="fr-FR" kern="0" baseline="0" dirty="0"/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Magasin: </a:t>
            </a:r>
            <a:r>
              <a:rPr lang="fr-FR" sz="3600" b="1" dirty="0" err="1">
                <a:solidFill>
                  <a:srgbClr val="FFC000"/>
                </a:solidFill>
              </a:rPr>
              <a:t>Mourouj</a:t>
            </a:r>
            <a:r>
              <a:rPr lang="fr-FR" sz="3600" b="1" dirty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5733256"/>
            <a:ext cx="3744415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Mme Meriam CHOUCHENE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332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</a:t>
            </a:r>
            <a:r>
              <a:rPr lang="fr-FR" sz="2000" b="1" dirty="0" smtClean="0">
                <a:solidFill>
                  <a:srgbClr val="000000"/>
                </a:solidFill>
              </a:rPr>
              <a:t>/02/2019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809" y="5949280"/>
            <a:ext cx="764317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Etat de fraicheur insatisfaisant des laitues, pommes de terre et pommes.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content.ftun4-1.fna.fbcdn.net/v/t1.15752-9/52396208_249293639327879_2211112772446453760_n.jpg?_nc_cat=111&amp;_nc_ht=scontent.ftun4-1.fna&amp;oh=199d96ce5e4acb5470244d9614420eef&amp;oe=5CDBEE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86175" cy="44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644" y="1107471"/>
            <a:ext cx="4039344" cy="24684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44" y="3595562"/>
            <a:ext cx="4039344" cy="22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950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FLEG/ condiments: Ecaillement du revêtement du meuble froid.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couvercle pour certains bacs d’exposition des épices.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scontent.ftun4-1.fna.fbcdn.net/v/t1.15752-9/51805366_2102489033174121_3971349460230864896_n.jpg?_nc_cat=103&amp;_nc_ht=scontent.ftun4-1.fna&amp;oh=beda2d6226cfd47971a88585291390d1&amp;oe=5CEF7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6861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.ftun4-1.fna.fbcdn.net/v/t1.15752-9/51842370_539252413228108_8577293554060099584_n.jpg?_nc_cat=104&amp;_nc_ht=scontent.ftun4-1.fna&amp;oh=0519ba99be2bd7c571def6c957626c67&amp;oe=5CE0DB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4" y="1340768"/>
            <a:ext cx="392905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6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Ecaillement du revêtement du sol du laboratoire.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172" name="Picture 4" descr="https://scontent.ftun4-1.fna.fbcdn.net/v/t1.15752-9/52567637_550849768747064_5840218098703007744_n.jpg?_nc_cat=108&amp;_nc_ht=scontent.ftun4-1.fna&amp;oh=cf1b74e068f822ebff00f734439a8d96&amp;oe=5CDA7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 charcuterie: Remballage des morceaux de fromage (Edam Majesté &amp; Val Brebis)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35" y="1412776"/>
            <a:ext cx="3312368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4157" t="18505" b="19823"/>
          <a:stretch/>
        </p:blipFill>
        <p:spPr>
          <a:xfrm>
            <a:off x="4211960" y="1412776"/>
            <a:ext cx="4032448" cy="2016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28049"/>
          <a:stretch/>
        </p:blipFill>
        <p:spPr>
          <a:xfrm>
            <a:off x="4224025" y="3573016"/>
            <a:ext cx="4020383" cy="21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2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155" y="5949280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</a:t>
            </a:r>
            <a:r>
              <a:rPr lang="fr-FR" b="1" dirty="0">
                <a:solidFill>
                  <a:srgbClr val="0070C0"/>
                </a:solidFill>
              </a:rPr>
              <a:t>/ charcuterie: Une barquette de ricotta et un boudin de charcuterie entamé étaient jetés dans la </a:t>
            </a:r>
            <a:r>
              <a:rPr lang="fr-FR" b="1" dirty="0" smtClean="0">
                <a:solidFill>
                  <a:srgbClr val="0070C0"/>
                </a:solidFill>
              </a:rPr>
              <a:t>poubelle.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551" y="1412776"/>
            <a:ext cx="3637327" cy="4176464"/>
          </a:xfrm>
          <a:prstGeom prst="rect">
            <a:avLst/>
          </a:prstGeom>
        </p:spPr>
      </p:pic>
      <p:pic>
        <p:nvPicPr>
          <p:cNvPr id="11266" name="Picture 2" descr="https://scontent.ftun4-1.fna.fbcdn.net/v/t1.15752-9/52609130_2382036505149175_4627093157039833088_n.jpg?_nc_cat=105&amp;_nc_ht=scontent.ftun4-1.fna&amp;oh=b237c07a1f21e9a4cda7559b94abb421&amp;oe=5CDB7F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5164"/>
            <a:ext cx="3456383" cy="41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6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La conduite de la hotte du four est abimée. 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souillures sur le four et sur la rôtissoire.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66829"/>
            <a:ext cx="3744416" cy="42944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66829"/>
            <a:ext cx="4104456" cy="27102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204" y="3782157"/>
            <a:ext cx="3993243" cy="20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602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 meuble d’exposition à température ambiante est à protection partielle.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26" y="1412776"/>
            <a:ext cx="7056784" cy="41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7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6093296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Huile usagée; friteuse remplie de résidus incinérés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85912"/>
            <a:ext cx="7200800" cy="40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949280"/>
            <a:ext cx="752576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Ecaillement des revêtements du sol et des murs de la chambre froide. Oxydation de la gaine de fabrique de glace..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3" y="1052736"/>
            <a:ext cx="4114800" cy="26642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227" y="1050887"/>
            <a:ext cx="4115157" cy="46085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33" y="3744304"/>
            <a:ext cx="4114800" cy="19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733256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Entreposage d'un poisson antérieurement </a:t>
            </a:r>
            <a:r>
              <a:rPr lang="fr-FR" b="1" dirty="0" smtClean="0">
                <a:solidFill>
                  <a:srgbClr val="0070C0"/>
                </a:solidFill>
              </a:rPr>
              <a:t>éviscéré ‘retour client’ </a:t>
            </a:r>
            <a:r>
              <a:rPr lang="fr-FR" b="1" dirty="0">
                <a:solidFill>
                  <a:srgbClr val="0070C0"/>
                </a:solidFill>
              </a:rPr>
              <a:t>dans une caisse de poissons stockés dans la chambre froide.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0567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984" y="5805264"/>
            <a:ext cx="80714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givre au sol de la chambre froide négative.</a:t>
            </a:r>
          </a:p>
          <a:p>
            <a:r>
              <a:rPr lang="fr-FR" b="1" dirty="0">
                <a:solidFill>
                  <a:srgbClr val="0070C0"/>
                </a:solidFill>
              </a:rPr>
              <a:t>Stockage de deux barquettes de calamar surgelé dépourvues d'étiquettes UHD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4"/>
            <a:ext cx="3528392" cy="41764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428874"/>
            <a:ext cx="4615072" cy="41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5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45046</TotalTime>
  <Words>207</Words>
  <Application>Microsoft Office PowerPoint</Application>
  <PresentationFormat>Affichage à l'écran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665</cp:revision>
  <cp:lastPrinted>2016-02-08T19:41:58Z</cp:lastPrinted>
  <dcterms:created xsi:type="dcterms:W3CDTF">2014-03-07T09:21:22Z</dcterms:created>
  <dcterms:modified xsi:type="dcterms:W3CDTF">2019-02-15T09:37:28Z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14094438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