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539" r:id="rId3"/>
    <p:sldId id="540" r:id="rId4"/>
    <p:sldId id="541" r:id="rId5"/>
    <p:sldId id="542" r:id="rId6"/>
    <p:sldId id="543" r:id="rId7"/>
    <p:sldId id="544" r:id="rId8"/>
    <p:sldId id="545" r:id="rId9"/>
    <p:sldId id="546" r:id="rId10"/>
    <p:sldId id="547" r:id="rId11"/>
    <p:sldId id="548" r:id="rId12"/>
    <p:sldId id="549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9" autoAdjust="0"/>
    <p:restoredTop sz="94434" autoAdjust="0"/>
  </p:normalViewPr>
  <p:slideViewPr>
    <p:cSldViewPr>
      <p:cViewPr varScale="1">
        <p:scale>
          <a:sx n="74" d="100"/>
          <a:sy n="74" d="100"/>
        </p:scale>
        <p:origin x="11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Mourouj</a:t>
            </a:r>
            <a:r>
              <a:rPr lang="fr-FR" altLang="fr-FR" kern="0" baseline="0" dirty="0" smtClean="0"/>
              <a:t>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Mourouj</a:t>
            </a:r>
            <a:r>
              <a:rPr lang="fr-FR" sz="3600" b="1" dirty="0" smtClean="0">
                <a:solidFill>
                  <a:srgbClr val="FFC000"/>
                </a:solidFill>
              </a:rPr>
              <a:t> 1</a:t>
            </a:r>
          </a:p>
        </p:txBody>
      </p:sp>
      <p:sp>
        <p:nvSpPr>
          <p:cNvPr id="5" name="Rectangle 4"/>
          <p:cNvSpPr/>
          <p:nvPr/>
        </p:nvSpPr>
        <p:spPr>
          <a:xfrm>
            <a:off x="856185" y="5601928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120" y="5589240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26/09/2018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8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0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4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1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00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33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8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4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6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6165304"/>
            <a:ext cx="71287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20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43887</TotalTime>
  <Words>10</Words>
  <Application>Microsoft Office PowerPoint</Application>
  <PresentationFormat>Affichage à l'écran (4:3)</PresentationFormat>
  <Paragraphs>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648</cp:revision>
  <cp:lastPrinted>2016-02-08T19:41:58Z</cp:lastPrinted>
  <dcterms:created xsi:type="dcterms:W3CDTF">2014-03-07T09:21:22Z</dcterms:created>
  <dcterms:modified xsi:type="dcterms:W3CDTF">2018-12-28T08:28:38Z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14094438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