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539" r:id="rId3"/>
    <p:sldId id="542" r:id="rId4"/>
    <p:sldId id="541" r:id="rId5"/>
    <p:sldId id="545" r:id="rId6"/>
    <p:sldId id="558" r:id="rId7"/>
    <p:sldId id="549" r:id="rId8"/>
    <p:sldId id="550" r:id="rId9"/>
    <p:sldId id="551" r:id="rId10"/>
    <p:sldId id="553" r:id="rId11"/>
    <p:sldId id="554" r:id="rId12"/>
    <p:sldId id="544" r:id="rId13"/>
    <p:sldId id="540" r:id="rId14"/>
    <p:sldId id="559" r:id="rId15"/>
    <p:sldId id="560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Magasin: </a:t>
            </a:r>
            <a:r>
              <a:rPr lang="fr-FR" altLang="fr-FR" kern="0" dirty="0" err="1"/>
              <a:t>Mourouj</a:t>
            </a:r>
            <a:r>
              <a:rPr lang="fr-FR" altLang="fr-FR" kern="0" baseline="0" dirty="0"/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Magasin: </a:t>
            </a:r>
            <a:r>
              <a:rPr lang="fr-FR" sz="3600" b="1" dirty="0" err="1">
                <a:solidFill>
                  <a:srgbClr val="FFC000"/>
                </a:solidFill>
              </a:rPr>
              <a:t>Mourouj</a:t>
            </a:r>
            <a:r>
              <a:rPr lang="fr-FR" sz="3600" b="1" dirty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5733256"/>
            <a:ext cx="374441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Mme Meriam CHOUCHENE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332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26/12/2018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DEIV placés au dessus des présentoirs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727280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Condiments: absence de couvercles pour certains bacs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71" y="1628800"/>
            <a:ext cx="6800850" cy="43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877272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Ecaillement et oxydation eu revêtement mural de la chambre froide positive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71" y="1484784"/>
            <a:ext cx="6800850" cy="41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016" y="6021288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Fissure de la vitre du meuble surgelé des produits de la mer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16" y="1340768"/>
            <a:ext cx="74168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021288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Présence de givre sur l’évaporateur de la chambre froide positive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712879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DEIV placé au dessus de l’étal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1287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155" y="5949280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Vestiaires femmes: Présence de restes alimentaires et de rouille dans un casier.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272807" cy="44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6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100" y="6093296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Le produit de nettoyage des palettes '</a:t>
            </a:r>
            <a:r>
              <a:rPr lang="fr-FR" b="1" dirty="0" err="1">
                <a:solidFill>
                  <a:srgbClr val="0070C0"/>
                </a:solidFill>
              </a:rPr>
              <a:t>Deptal</a:t>
            </a:r>
            <a:r>
              <a:rPr lang="fr-FR" b="1" dirty="0">
                <a:solidFill>
                  <a:srgbClr val="0070C0"/>
                </a:solidFill>
              </a:rPr>
              <a:t> MCL' a une date d'expiration dépassée (DE 01/12/18).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00" y="1484784"/>
            <a:ext cx="718329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021288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Accumulation de salissures sur les grilles de la hotte au dessus du four.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7128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0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396" y="6093296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présence de particules brulées sur les paroirs de la friteuse prête à l’utilisation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96" y="1377881"/>
            <a:ext cx="7185004" cy="44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le meuble est partiellement protégé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93" y="1412776"/>
            <a:ext cx="710829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Ecaillement du revêtement du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1117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Ecaillement du revêtement du meuble froid boucherie LS.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84784"/>
            <a:ext cx="712879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Ecaillement du revêtement du meuble froid des yaourts.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698477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1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44033</TotalTime>
  <Words>175</Words>
  <Application>Microsoft Office PowerPoint</Application>
  <PresentationFormat>Affichage à l'écran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655</cp:revision>
  <cp:lastPrinted>2016-02-08T19:41:58Z</cp:lastPrinted>
  <dcterms:created xsi:type="dcterms:W3CDTF">2014-03-07T09:21:22Z</dcterms:created>
  <dcterms:modified xsi:type="dcterms:W3CDTF">2018-12-28T11:25:24Z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14094438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