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8" r:id="rId2"/>
    <p:sldId id="522" r:id="rId3"/>
    <p:sldId id="523" r:id="rId4"/>
    <p:sldId id="528" r:id="rId5"/>
    <p:sldId id="524" r:id="rId6"/>
    <p:sldId id="525" r:id="rId7"/>
    <p:sldId id="526" r:id="rId8"/>
    <p:sldId id="531" r:id="rId9"/>
    <p:sldId id="532" r:id="rId10"/>
    <p:sldId id="533" r:id="rId11"/>
    <p:sldId id="534" r:id="rId12"/>
    <p:sldId id="535" r:id="rId13"/>
    <p:sldId id="536" r:id="rId14"/>
    <p:sldId id="537" r:id="rId15"/>
    <p:sldId id="538" r:id="rId16"/>
    <p:sldId id="539" r:id="rId17"/>
    <p:sldId id="540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39" autoAdjust="0"/>
    <p:restoredTop sz="94434" autoAdjust="0"/>
  </p:normalViewPr>
  <p:slideViewPr>
    <p:cSldViewPr>
      <p:cViewPr varScale="1">
        <p:scale>
          <a:sx n="74" d="100"/>
          <a:sy n="74" d="100"/>
        </p:scale>
        <p:origin x="11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Mourouj</a:t>
            </a:r>
            <a:r>
              <a:rPr lang="fr-FR" altLang="fr-FR" kern="0" baseline="0" dirty="0" smtClean="0"/>
              <a:t>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Mourouj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845655" y="5799808"/>
            <a:ext cx="3744415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juillet 2018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particules brulées aux parois de la friteuse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484313"/>
            <a:ext cx="7488832" cy="432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97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crevasses au niveau du sol de la CF.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723680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DEIV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484313"/>
            <a:ext cx="694877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décoration des condiments par du persil découpé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723680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bacs sont démunis de couvercles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712879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0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3598" y="594928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piqures de moisissures sur les supports de portes étiquettes des meubles des yaourts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236804" cy="41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5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594928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de givre au meuble surgelé des crèmes glacées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484313"/>
            <a:ext cx="6948772" cy="41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4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594928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toile d’araignée au plafond de la réserve sèche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https://scontent.ftun5-1.fna.fbcdn.net/v/t1.15752-9/37825145_10215333718718875_3617935950270693376_n.jpg?_nc_cat=0&amp;oh=20b9d7b5671413bd93a13c5e52e428d5&amp;oe=5BF4E8F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21" y="1484314"/>
            <a:ext cx="7777358" cy="424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8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Sol du laboratoire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9" y="1412776"/>
            <a:ext cx="3960440" cy="45100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412775"/>
            <a:ext cx="3563888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7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606090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sol de la CF est écaillé, revêtement de la porte et jointure détériorés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340768"/>
            <a:ext cx="3888432" cy="45100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rcRect r="103"/>
          <a:stretch/>
        </p:blipFill>
        <p:spPr>
          <a:xfrm>
            <a:off x="4644008" y="1340768"/>
            <a:ext cx="3960440" cy="454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19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Volaillerie: planche de découpe fissurée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702078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douchette est démontée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6804756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26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0407" y="599440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revêtement de la gaine de fabrique de glace rouillé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7128792" cy="424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2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les </a:t>
            </a:r>
            <a:r>
              <a:rPr lang="fr-FR" b="1" dirty="0" smtClean="0">
                <a:solidFill>
                  <a:srgbClr val="0070C0"/>
                </a:solidFill>
              </a:rPr>
              <a:t>grilles </a:t>
            </a:r>
            <a:r>
              <a:rPr lang="fr-FR" b="1" dirty="0" smtClean="0">
                <a:solidFill>
                  <a:srgbClr val="0070C0"/>
                </a:solidFill>
              </a:rPr>
              <a:t>de soufflage du stand sont souillées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5596" y="1412776"/>
            <a:ext cx="720080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61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604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n’est pas muni de couvercle adaptés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7604" y="1484313"/>
            <a:ext cx="712879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6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2641" y="6021288"/>
            <a:ext cx="767871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Accumulation de souillures persistantes dans le revêtement interne de la rôtissoire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614" y="1412776"/>
            <a:ext cx="7146794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27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41757</TotalTime>
  <Words>175</Words>
  <Application>Microsoft Office PowerPoint</Application>
  <PresentationFormat>Affichage à l'écran (4:3)</PresentationFormat>
  <Paragraphs>20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631</cp:revision>
  <cp:lastPrinted>2016-02-08T19:41:58Z</cp:lastPrinted>
  <dcterms:created xsi:type="dcterms:W3CDTF">2014-03-07T09:21:22Z</dcterms:created>
  <dcterms:modified xsi:type="dcterms:W3CDTF">2018-08-19T22:41:00Z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870915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