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8" r:id="rId2"/>
    <p:sldId id="510" r:id="rId3"/>
    <p:sldId id="511" r:id="rId4"/>
    <p:sldId id="512" r:id="rId5"/>
    <p:sldId id="513" r:id="rId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99" d="100"/>
          <a:sy n="99" d="100"/>
        </p:scale>
        <p:origin x="113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07/11/2017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07/11/2017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Mourouj</a:t>
            </a:r>
            <a:r>
              <a:rPr lang="fr-FR" altLang="fr-FR" kern="0" baseline="0" dirty="0" smtClean="0"/>
              <a:t> 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Mourouj</a:t>
            </a:r>
            <a:r>
              <a:rPr lang="fr-FR" sz="3600" b="1" dirty="0" smtClean="0">
                <a:solidFill>
                  <a:srgbClr val="FFC000"/>
                </a:solidFill>
              </a:rPr>
              <a:t> 2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52120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02 Novembre 2017 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ELL\Desktop\MOUROUJ 2\IMG_20171102_094139 (Small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267744" y="476672"/>
            <a:ext cx="4752528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43608" y="6093296"/>
            <a:ext cx="71287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>
                <a:solidFill>
                  <a:srgbClr val="0070C0"/>
                </a:solidFill>
              </a:rPr>
              <a:t>/pat: </a:t>
            </a:r>
            <a:r>
              <a:rPr lang="fr-FR" b="1" dirty="0" smtClean="0">
                <a:solidFill>
                  <a:srgbClr val="0070C0"/>
                </a:solidFill>
              </a:rPr>
              <a:t>pour les </a:t>
            </a:r>
            <a:r>
              <a:rPr lang="fr-FR" b="1" dirty="0" err="1" smtClean="0">
                <a:solidFill>
                  <a:srgbClr val="0070C0"/>
                </a:solidFill>
              </a:rPr>
              <a:t>Donut’s</a:t>
            </a:r>
            <a:r>
              <a:rPr lang="fr-FR" b="1" dirty="0" smtClean="0">
                <a:solidFill>
                  <a:srgbClr val="0070C0"/>
                </a:solidFill>
              </a:rPr>
              <a:t> DLC de carrefour &gt; DLC fournisseur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205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ELL\Desktop\MOUROUJ 2\IMG_20171102_094151 (Small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249742" y="494673"/>
            <a:ext cx="4644516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83568" y="5949280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>
                <a:solidFill>
                  <a:srgbClr val="0070C0"/>
                </a:solidFill>
              </a:rPr>
              <a:t>/pat: </a:t>
            </a:r>
            <a:r>
              <a:rPr lang="fr-FR" b="1" dirty="0" smtClean="0">
                <a:solidFill>
                  <a:srgbClr val="0070C0"/>
                </a:solidFill>
              </a:rPr>
              <a:t>impression incomplète de l’étiquette balance avec manque de l’indication produit décongelé a ne pas recongeler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946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 descr="C:\Users\DELL\Desktop\MOUROUJ 2\IMG_20171102_095706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7740" y="1340768"/>
            <a:ext cx="3996444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611560" y="3212976"/>
            <a:ext cx="381642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>
                <a:solidFill>
                  <a:srgbClr val="0070C0"/>
                </a:solidFill>
              </a:rPr>
              <a:t>/pat: </a:t>
            </a:r>
            <a:r>
              <a:rPr lang="fr-FR" b="1" dirty="0" smtClean="0">
                <a:solidFill>
                  <a:srgbClr val="0070C0"/>
                </a:solidFill>
              </a:rPr>
              <a:t>étiquette </a:t>
            </a:r>
            <a:r>
              <a:rPr lang="fr-FR" b="1" dirty="0" err="1">
                <a:solidFill>
                  <a:srgbClr val="0070C0"/>
                </a:solidFill>
              </a:rPr>
              <a:t>essada</a:t>
            </a:r>
            <a:r>
              <a:rPr lang="fr-FR" b="1" dirty="0">
                <a:solidFill>
                  <a:srgbClr val="0070C0"/>
                </a:solidFill>
              </a:rPr>
              <a:t> du produit biscuits vanille est illisible </a:t>
            </a:r>
          </a:p>
        </p:txBody>
      </p:sp>
    </p:spTree>
    <p:extLst>
      <p:ext uri="{BB962C8B-B14F-4D97-AF65-F5344CB8AC3E}">
        <p14:creationId xmlns:p14="http://schemas.microsoft.com/office/powerpoint/2010/main" val="3231741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DELL\Desktop\MOUROUJ 2\IMG_20171102_134601 (Small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0180" y="1268760"/>
            <a:ext cx="4050450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11560" y="3244334"/>
            <a:ext cx="381642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Mauvais rangement des couettes a la réserve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8735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40935</TotalTime>
  <Words>57</Words>
  <Application>Microsoft Office PowerPoint</Application>
  <PresentationFormat>Affichage à l'écran (4:3)</PresentationFormat>
  <Paragraphs>8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607</cp:revision>
  <cp:lastPrinted>2016-02-08T19:41:58Z</cp:lastPrinted>
  <dcterms:created xsi:type="dcterms:W3CDTF">2014-03-07T09:21:22Z</dcterms:created>
  <dcterms:modified xsi:type="dcterms:W3CDTF">2017-11-07T14:22:25Z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