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6"/>
  </p:notesMasterIdLst>
  <p:handoutMasterIdLst>
    <p:handoutMasterId r:id="rId17"/>
  </p:handoutMasterIdLst>
  <p:sldIdLst>
    <p:sldId id="268" r:id="rId3"/>
    <p:sldId id="410" r:id="rId4"/>
    <p:sldId id="399" r:id="rId5"/>
    <p:sldId id="400" r:id="rId6"/>
    <p:sldId id="401" r:id="rId7"/>
    <p:sldId id="402" r:id="rId8"/>
    <p:sldId id="403" r:id="rId9"/>
    <p:sldId id="409" r:id="rId10"/>
    <p:sldId id="404" r:id="rId11"/>
    <p:sldId id="405" r:id="rId12"/>
    <p:sldId id="406" r:id="rId13"/>
    <p:sldId id="407" r:id="rId14"/>
    <p:sldId id="408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484" autoAdjust="0"/>
  </p:normalViewPr>
  <p:slideViewPr>
    <p:cSldViewPr>
      <p:cViewPr varScale="1">
        <p:scale>
          <a:sx n="111" d="100"/>
          <a:sy n="111" d="100"/>
        </p:scale>
        <p:origin x="153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Mourouj2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Mourouj2</a:t>
            </a:r>
          </a:p>
        </p:txBody>
      </p:sp>
      <p:sp>
        <p:nvSpPr>
          <p:cNvPr id="5" name="Rectangle 4"/>
          <p:cNvSpPr/>
          <p:nvPr/>
        </p:nvSpPr>
        <p:spPr>
          <a:xfrm>
            <a:off x="1035046" y="5801489"/>
            <a:ext cx="187262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28 avril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6300" y="5733256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515" y="1340768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810099" y="6093296"/>
            <a:ext cx="7488832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PLS: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Absence de grille au niveau du linéaire yaourt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05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827584" y="6037072"/>
            <a:ext cx="7560840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PLS: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présence de gouttelettes d’eau au niveau linéaire saumon fumé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6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6876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683568" y="6237312"/>
            <a:ext cx="7632848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POISSONS: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double étiquetage au niveau du produit </a:t>
            </a:r>
            <a:r>
              <a:rPr lang="fr-FR" altLang="fr-FR" b="1" dirty="0" err="1" smtClean="0">
                <a:solidFill>
                  <a:srgbClr val="0070C0"/>
                </a:solidFill>
                <a:latin typeface="Century Gothic" pitchFamily="34" charset="0"/>
              </a:rPr>
              <a:t>ringa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 fumé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13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340767"/>
            <a:ext cx="3840596" cy="5120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539552" y="3573016"/>
            <a:ext cx="4044537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Local déchet: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mur ébréché difficile a nettoyer et a désinfecter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01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16512" y="5805264"/>
            <a:ext cx="761958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66CC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66CC"/>
                </a:solidFill>
              </a:rPr>
              <a:t>Réception </a:t>
            </a:r>
            <a:r>
              <a:rPr lang="fr-FR" b="1" dirty="0" smtClean="0">
                <a:solidFill>
                  <a:srgbClr val="0066CC"/>
                </a:solidFill>
              </a:rPr>
              <a:t>: sur le certificat de salubrité </a:t>
            </a:r>
            <a:r>
              <a:rPr lang="fr-FR" b="1" dirty="0" err="1" smtClean="0">
                <a:solidFill>
                  <a:srgbClr val="0066CC"/>
                </a:solidFill>
              </a:rPr>
              <a:t>chahia</a:t>
            </a:r>
            <a:r>
              <a:rPr lang="fr-FR" b="1" dirty="0" smtClean="0">
                <a:solidFill>
                  <a:srgbClr val="0066CC"/>
                </a:solidFill>
              </a:rPr>
              <a:t> concernant produit cordon bleu DLC 26/04/17  et DF 27/04/17</a:t>
            </a:r>
            <a:endParaRPr lang="fr-FR" b="1" dirty="0">
              <a:solidFill>
                <a:srgbClr val="0066CC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llipse 3"/>
          <p:cNvSpPr/>
          <p:nvPr/>
        </p:nvSpPr>
        <p:spPr>
          <a:xfrm>
            <a:off x="1259632" y="3429000"/>
            <a:ext cx="6624736" cy="43204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31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DELL\Desktop\mourouj 2\IMG_20170428_094744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68760"/>
            <a:ext cx="6080224" cy="456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816512" y="5805264"/>
            <a:ext cx="761958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66CC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66CC"/>
                </a:solidFill>
              </a:rPr>
              <a:t>Boucherie</a:t>
            </a:r>
            <a:r>
              <a:rPr lang="fr-FR" b="1" dirty="0" smtClean="0">
                <a:solidFill>
                  <a:srgbClr val="0066CC"/>
                </a:solidFill>
              </a:rPr>
              <a:t> : Dépôt de givre au niveau de l’évaporateur de la chambre froide  </a:t>
            </a:r>
            <a:endParaRPr lang="fr-FR" b="1" dirty="0">
              <a:solidFill>
                <a:srgbClr val="00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4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67510" y="1856828"/>
            <a:ext cx="4704523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263008" y="1865786"/>
            <a:ext cx="4776192" cy="3582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176144" y="6016035"/>
            <a:ext cx="8964488" cy="92333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err="1">
                <a:solidFill>
                  <a:srgbClr val="0070C0"/>
                </a:solidFill>
                <a:latin typeface="Century Gothic" pitchFamily="34" charset="0"/>
              </a:rPr>
              <a:t>Boul</a:t>
            </a:r>
            <a:r>
              <a:rPr lang="fr-FR" altLang="fr-FR" b="1" u="sng" dirty="0">
                <a:solidFill>
                  <a:srgbClr val="0070C0"/>
                </a:solidFill>
                <a:latin typeface="Century Gothic" pitchFamily="34" charset="0"/>
              </a:rPr>
              <a:t>/pat : </a:t>
            </a:r>
            <a:r>
              <a:rPr lang="fr-FR" altLang="fr-FR" b="1" dirty="0" err="1">
                <a:solidFill>
                  <a:srgbClr val="0070C0"/>
                </a:solidFill>
                <a:latin typeface="Century Gothic" pitchFamily="34" charset="0"/>
              </a:rPr>
              <a:t>Kaak</a:t>
            </a:r>
            <a:r>
              <a:rPr lang="fr-FR" altLang="fr-FR" b="1" dirty="0">
                <a:solidFill>
                  <a:srgbClr val="0070C0"/>
                </a:solidFill>
                <a:latin typeface="Century Gothic" pitchFamily="34" charset="0"/>
              </a:rPr>
              <a:t> dattes indiqués sur deux produits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différents contenant </a:t>
            </a:r>
            <a:r>
              <a:rPr lang="fr-FR" altLang="fr-FR" b="1" dirty="0">
                <a:solidFill>
                  <a:srgbClr val="0070C0"/>
                </a:solidFill>
                <a:latin typeface="Century Gothic" pitchFamily="34" charset="0"/>
              </a:rPr>
              <a:t>sésame alors que cet ingrédient (allergène majeur) n’est pas indiqué sur l’étiquetage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fournisseur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9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68759"/>
            <a:ext cx="3942184" cy="525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683567" y="2996952"/>
            <a:ext cx="3900847" cy="1477328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err="1">
                <a:solidFill>
                  <a:srgbClr val="0070C0"/>
                </a:solidFill>
                <a:latin typeface="Century Gothic" pitchFamily="34" charset="0"/>
              </a:rPr>
              <a:t>Boul</a:t>
            </a:r>
            <a:r>
              <a:rPr lang="fr-FR" altLang="fr-FR" b="1" u="sng" dirty="0">
                <a:solidFill>
                  <a:srgbClr val="0070C0"/>
                </a:solidFill>
                <a:latin typeface="Century Gothic" pitchFamily="34" charset="0"/>
              </a:rPr>
              <a:t>/pat </a:t>
            </a:r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: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biscuit vanille contenant </a:t>
            </a:r>
            <a:r>
              <a:rPr lang="fr-FR" altLang="fr-FR" b="1" dirty="0">
                <a:solidFill>
                  <a:srgbClr val="0070C0"/>
                </a:solidFill>
                <a:latin typeface="Century Gothic" pitchFamily="34" charset="0"/>
              </a:rPr>
              <a:t>sésame alors que cet ingrédient (allergène majeur) n’est pas indiqué sur l’étiquetage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carrefour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2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5856312" cy="4392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899593" y="5840413"/>
            <a:ext cx="7200800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err="1">
                <a:solidFill>
                  <a:srgbClr val="0070C0"/>
                </a:solidFill>
                <a:latin typeface="Century Gothic" pitchFamily="34" charset="0"/>
              </a:rPr>
              <a:t>Boul</a:t>
            </a:r>
            <a:r>
              <a:rPr lang="fr-FR" altLang="fr-FR" b="1" u="sng" dirty="0">
                <a:solidFill>
                  <a:srgbClr val="0070C0"/>
                </a:solidFill>
                <a:latin typeface="Century Gothic" pitchFamily="34" charset="0"/>
              </a:rPr>
              <a:t>/pat </a:t>
            </a:r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: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absence de composition sur les verrines vanille citron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9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0768"/>
            <a:ext cx="3960186" cy="5280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539552" y="3573016"/>
            <a:ext cx="4044537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absence de porte pour la rôtissoire 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3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266" name="Picture 2" descr="C:\Users\DELL\Desktop\mourouj 2\IMG_20170428_143602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191" y="1289653"/>
            <a:ext cx="5648176" cy="4236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1338052" y="5815328"/>
            <a:ext cx="6548453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absence de DLC sur l’étiquette sandwich sucré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14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00291" y="620350"/>
            <a:ext cx="4322508" cy="5763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itchFamily="34" charset="0"/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plinthe de l’entrée de la chambre froide négative est cassée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2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37379</TotalTime>
  <Words>169</Words>
  <Application>Microsoft Office PowerPoint</Application>
  <PresentationFormat>Affichage à l'écran (4:3)</PresentationFormat>
  <Paragraphs>17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503</cp:revision>
  <cp:lastPrinted>2016-02-08T19:41:58Z</cp:lastPrinted>
  <dcterms:created xsi:type="dcterms:W3CDTF">2014-03-07T09:21:22Z</dcterms:created>
  <dcterms:modified xsi:type="dcterms:W3CDTF">2017-05-05T14:16:33Z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648336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