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69" r:id="rId3"/>
    <p:sldId id="270" r:id="rId4"/>
    <p:sldId id="271" r:id="rId5"/>
    <p:sldId id="272" r:id="rId6"/>
    <p:sldId id="273" r:id="rId7"/>
    <p:sldId id="294" r:id="rId8"/>
    <p:sldId id="296" r:id="rId9"/>
    <p:sldId id="297" r:id="rId10"/>
    <p:sldId id="298" r:id="rId11"/>
    <p:sldId id="299" r:id="rId12"/>
    <p:sldId id="300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12/03/2019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12/03/2019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16024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Carrefour </a:t>
            </a:r>
            <a:r>
              <a:rPr lang="fr-FR" sz="3600" b="1" dirty="0" err="1" smtClean="0">
                <a:solidFill>
                  <a:srgbClr val="FFC000"/>
                </a:solidFill>
              </a:rPr>
              <a:t>Market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1488" y="5486008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05 mars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0072" y="5469984"/>
            <a:ext cx="288032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5579079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d’une boite de conserve tomate dépourvue des DF, DLC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411" y="1412776"/>
            <a:ext cx="2463738" cy="32849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412776"/>
            <a:ext cx="2463738" cy="328498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81" y="1412776"/>
            <a:ext cx="2463738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12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71236" y="5949280"/>
            <a:ext cx="504056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porte de la réception manquait d’étanchéité.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973" y="1412776"/>
            <a:ext cx="5340085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6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6093296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bennes à ordures était à l’extérieur en raison de </a:t>
            </a:r>
            <a:r>
              <a:rPr lang="fr-FR" sz="1600" b="1" dirty="0" smtClean="0">
                <a:solidFill>
                  <a:srgbClr val="0070C0"/>
                </a:solidFill>
              </a:rPr>
              <a:t>l’absence </a:t>
            </a:r>
            <a:r>
              <a:rPr lang="fr-FR" sz="1600" b="1" dirty="0" smtClean="0">
                <a:solidFill>
                  <a:srgbClr val="0070C0"/>
                </a:solidFill>
              </a:rPr>
              <a:t>de local poubelles.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105" y="1571086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2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90941"/>
            <a:ext cx="7560840" cy="783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Charcuterie/fromage: Présence de fromage blanc et d’un boudin de jambon de dinde fumé entamés et non identifiés.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272" y="1488620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5877272"/>
            <a:ext cx="7128792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Charcuterie/fromage. Absence de papier essuie mains à ce niveau.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952" y="1124744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07604" y="6021288"/>
            <a:ext cx="7128792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revêtement murale au niveau de la plonge était écaillé.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083" y="1268760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5994722"/>
            <a:ext cx="7776864" cy="783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Boucherie: Présence de 4 barquettes de viandes « TRANCHE A FONDU JEUNE BOVIN » réemballés le jour de l’audit.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98647" y="786129"/>
            <a:ext cx="3327834" cy="443711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6"/>
            <a:ext cx="3936439" cy="29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75655" y="5517232"/>
            <a:ext cx="6336704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 smtClean="0">
                <a:solidFill>
                  <a:srgbClr val="0070C0"/>
                </a:solidFill>
              </a:rPr>
              <a:t>: Le revêtement de la porte de la CF(-) était écaillé.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981" y="1412776"/>
            <a:ext cx="5052053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6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5949280"/>
            <a:ext cx="7344816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la peinture du meuble 4 </a:t>
            </a:r>
            <a:r>
              <a:rPr lang="fr-FR" sz="1600" b="1" dirty="0" err="1" smtClean="0">
                <a:solidFill>
                  <a:srgbClr val="0070C0"/>
                </a:solidFill>
              </a:rPr>
              <a:t>éme</a:t>
            </a:r>
            <a:r>
              <a:rPr lang="fr-FR" sz="1600" b="1" dirty="0" smtClean="0">
                <a:solidFill>
                  <a:srgbClr val="0070C0"/>
                </a:solidFill>
              </a:rPr>
              <a:t> gamme était écaillée.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984" y="1556792"/>
            <a:ext cx="4860032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90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47764" y="6021288"/>
            <a:ext cx="4536504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Renforcer le nettoyage des étagères.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097" y="1093962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8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5579079"/>
            <a:ext cx="763284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tout un lot du produit « Cal </a:t>
            </a:r>
            <a:r>
              <a:rPr lang="fr-FR" sz="1600" b="1" dirty="0" err="1" smtClean="0">
                <a:solidFill>
                  <a:srgbClr val="0070C0"/>
                </a:solidFill>
              </a:rPr>
              <a:t>Nort</a:t>
            </a:r>
            <a:r>
              <a:rPr lang="fr-FR" sz="1600" b="1" dirty="0" smtClean="0">
                <a:solidFill>
                  <a:srgbClr val="0070C0"/>
                </a:solidFill>
              </a:rPr>
              <a:t> » dont la DLC était dépassée depuis le 30/01/2019.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911" y="1327436"/>
            <a:ext cx="2931791" cy="390905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121" y="1327436"/>
            <a:ext cx="2931790" cy="390905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1579"/>
            <a:ext cx="2931790" cy="390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91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17844</TotalTime>
  <Words>149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346</cp:revision>
  <cp:lastPrinted>2016-02-08T19:41:58Z</cp:lastPrinted>
  <dcterms:created xsi:type="dcterms:W3CDTF">2014-03-07T09:21:22Z</dcterms:created>
  <dcterms:modified xsi:type="dcterms:W3CDTF">2019-03-12T20:50:13Z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1044406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