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19/10/2019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19/10/2019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Midoun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hdphoto7.wdp" Type="http://schemas.microsoft.com/office/2007/relationships/hdphoto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hdphoto2.wdp" Type="http://schemas.microsoft.com/office/2007/relationships/hdphoto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3.wdp" Type="http://schemas.microsoft.com/office/2007/relationships/hdphoto"/><Relationship Id="rId4" Target="../media/image1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hdphoto4.wdp" Type="http://schemas.microsoft.com/office/2007/relationships/hdphoto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5.wdp" Type="http://schemas.microsoft.com/office/2007/relationships/hdphoto"/><Relationship Id="rId4" Target="../media/image12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hdphoto6.wdp" Type="http://schemas.microsoft.com/office/2007/relationships/hdphoto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16024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Carrefour Market Midoun</a:t>
            </a:r>
          </a:p>
        </p:txBody>
      </p:sp>
      <p:sp>
        <p:nvSpPr>
          <p:cNvPr id="5" name="Rectangle 4"/>
          <p:cNvSpPr/>
          <p:nvPr/>
        </p:nvSpPr>
        <p:spPr>
          <a:xfrm>
            <a:off x="940772" y="5486008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octobre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469984"/>
            <a:ext cx="360040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156012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Terminal de cuisson: le revêtement était rouillé.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0" y="1412776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3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156012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Boucherie: la résine du revêtement autour du regard était décollée.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11" y="1412776"/>
            <a:ext cx="340237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2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021288"/>
            <a:ext cx="763284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deux morceaux de potirons emballés destiné au casse étaient entreposé à température ambiante.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700808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021288"/>
            <a:ext cx="763284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Charcuterie/fromage: la brosse utilisée pour le nettoyage des surfaces manquait de propreté, présence de piqûres de rouille sur la brosse.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628800"/>
            <a:ext cx="5148064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14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093296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Fromage: rupture de la chaine du froid du fromage en exposition (T° à cœur était à 7,6°C&gt;5°C).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24744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0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156012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Traiteur: la température à cœur de poulet grillé était à 7,6°C&gt;4°C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28" y="1340768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7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156012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FLEG: le meuble était usée, le revêtement est décollé.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499992" y="1345632"/>
            <a:ext cx="4088439" cy="29945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9512" y="1345632"/>
            <a:ext cx="4098768" cy="299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3041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258798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FLEG: l’étiquette d’une barquette de dattes débranchées était </a:t>
            </a:r>
            <a:r>
              <a:rPr b="1" dirty="0" lang="fr-FR" smtClean="0" sz="1600">
                <a:solidFill>
                  <a:srgbClr val="0070C0"/>
                </a:solidFill>
              </a:rPr>
              <a:t>erronée. 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70"/>
          <a:stretch/>
        </p:blipFill>
        <p:spPr>
          <a:xfrm>
            <a:off x="4572000" y="3212976"/>
            <a:ext cx="4176464" cy="26906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8"/>
          <a:stretch/>
        </p:blipFill>
        <p:spPr>
          <a:xfrm>
            <a:off x="10605" y="1264114"/>
            <a:ext cx="4867290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3499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6156012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 surgelé: développement de givre sur les produits en exposition.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36" y="1412776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18097</TotalTime>
  <Words>142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359</cp:revision>
  <cp:lastPrinted>2016-02-08T19:41:58Z</cp:lastPrinted>
  <dcterms:created xsi:type="dcterms:W3CDTF">2014-03-07T09:21:22Z</dcterms:created>
  <dcterms:modified xsi:type="dcterms:W3CDTF">2019-10-19T09:00:08Z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872862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