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269" r:id="rId3"/>
    <p:sldId id="270" r:id="rId4"/>
    <p:sldId id="272" r:id="rId5"/>
    <p:sldId id="271" r:id="rId6"/>
    <p:sldId id="273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434" autoAdjust="0"/>
  </p:normalViewPr>
  <p:slideViewPr>
    <p:cSldViewPr>
      <p:cViewPr varScale="1">
        <p:scale>
          <a:sx n="74" d="100"/>
          <a:sy n="74" d="100"/>
        </p:scale>
        <p:origin x="17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29/08/2019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29/08/2019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0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16024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Carrefour </a:t>
            </a:r>
            <a:r>
              <a:rPr lang="fr-FR" sz="3600" b="1" dirty="0" err="1" smtClean="0">
                <a:solidFill>
                  <a:srgbClr val="FFC000"/>
                </a:solidFill>
              </a:rPr>
              <a:t>Market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Midoun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92256" y="5486008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16 juillet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469984"/>
            <a:ext cx="360040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890941"/>
            <a:ext cx="7560840" cy="7834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Poissonnerie: Utilisation d’un seau non apte au contact avec les aliments pour manipulation de la glace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1585912"/>
            <a:ext cx="6192688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2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91580" y="5774691"/>
            <a:ext cx="756084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Poissonnerie: Décoration de l’étal par des </a:t>
            </a:r>
            <a:r>
              <a:rPr lang="fr-FR" sz="1600" b="1" dirty="0" smtClean="0">
                <a:solidFill>
                  <a:srgbClr val="0070C0"/>
                </a:solidFill>
              </a:rPr>
              <a:t>morceaux de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‘citron’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Utilisation d’un </a:t>
            </a:r>
            <a:r>
              <a:rPr lang="fr-FR" sz="1600" b="1" dirty="0" smtClean="0">
                <a:solidFill>
                  <a:srgbClr val="0070C0"/>
                </a:solidFill>
              </a:rPr>
              <a:t>dissolvant de vernis à ongle </a:t>
            </a:r>
            <a:r>
              <a:rPr lang="fr-FR" sz="1600" b="1" dirty="0" smtClean="0">
                <a:solidFill>
                  <a:srgbClr val="0070C0"/>
                </a:solidFill>
              </a:rPr>
              <a:t>pour effacer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les chevalets;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3686175" cy="41764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87890"/>
            <a:ext cx="3686175" cy="4201350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6084168" y="2276872"/>
            <a:ext cx="504056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00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890941"/>
            <a:ext cx="7560840" cy="7834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PLS: présence de piqûres de moisissures sur les meubles froids et portes étiquettes.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412776"/>
            <a:ext cx="684076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26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2942" y="5984423"/>
            <a:ext cx="771749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Zone réception: accumulation des déchets de cartons autres ordures dans la cour de réception.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7"/>
            <a:ext cx="3600400" cy="230425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1412776"/>
            <a:ext cx="3686175" cy="38884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60" y="3128219"/>
            <a:ext cx="3686175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67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6021288"/>
            <a:ext cx="7560840" cy="41408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Vestiaires hommes: certains casiers sont défoncés et rouillés à l’intérieur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698477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12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17883</TotalTime>
  <Words>97</Words>
  <Application>Microsoft Office PowerPoint</Application>
  <PresentationFormat>Affichage à l'écran 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352</cp:revision>
  <cp:lastPrinted>2016-02-08T19:41:58Z</cp:lastPrinted>
  <dcterms:created xsi:type="dcterms:W3CDTF">2014-03-07T09:21:22Z</dcterms:created>
  <dcterms:modified xsi:type="dcterms:W3CDTF">2019-08-29T15:34:44Z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221452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