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5" r:id="rId8"/>
    <p:sldId id="276" r:id="rId9"/>
    <p:sldId id="274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13/06/2019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13/06/2019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16024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Carrefour </a:t>
            </a:r>
            <a:r>
              <a:rPr lang="fr-FR" sz="3600" b="1" dirty="0" err="1" smtClean="0">
                <a:solidFill>
                  <a:srgbClr val="FFC000"/>
                </a:solidFill>
              </a:rPr>
              <a:t>Market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Midoun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70802" y="5486008"/>
            <a:ext cx="1829348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22 mai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20072" y="5469984"/>
            <a:ext cx="288032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890941"/>
            <a:ext cx="7560840" cy="7834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PGC: un carton de double concentré de tomate est placé à même le sol à la réserve.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dmin\Desktop\à imprimer\MIDOUN_2\IMG_20190522_12105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18941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2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5877272"/>
            <a:ext cx="7128792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sur les pots de crèmes glacées mise à la vente.</a:t>
            </a:r>
          </a:p>
        </p:txBody>
      </p:sp>
      <p:pic>
        <p:nvPicPr>
          <p:cNvPr id="2050" name="Picture 2" descr="C:\Users\admin\Desktop\à imprimer\MIDOUN_2\IMG_20190522_1139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512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7252" y="6190565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Olives/ épices: Usage d’un ancien pot de ricotta pour décanter les salaisons de leur conditionnement d’origine.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C:\Users\admin\Desktop\à imprimer\MIDOUN_2\IMG_20190522_1116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49288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70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5994722"/>
            <a:ext cx="7776864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Poissonnerie: trace de rouille au sol en face de la chambre froide.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admin\Desktop\à imprimer\MIDOUN_2\IMG_20190522_1049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6076737"/>
            <a:ext cx="72771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protocole d’addition du conservateur non maitrisé (le 17 mai pour 10 kg de viande bovine, il y a eu ajout de 600 g de </a:t>
            </a:r>
            <a:r>
              <a:rPr lang="fr-FR" sz="1600" b="1" dirty="0" err="1" smtClean="0">
                <a:solidFill>
                  <a:srgbClr val="0070C0"/>
                </a:solidFill>
              </a:rPr>
              <a:t>taberner</a:t>
            </a:r>
            <a:r>
              <a:rPr lang="fr-FR" sz="1600" b="1" dirty="0" smtClean="0">
                <a:solidFill>
                  <a:srgbClr val="0070C0"/>
                </a:solidFill>
              </a:rPr>
              <a:t>).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C:\Users\admin\Desktop\à imprimer\MIDOUN_2\IMG_20190522_0903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57921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llipse 1"/>
          <p:cNvSpPr/>
          <p:nvPr/>
        </p:nvSpPr>
        <p:spPr>
          <a:xfrm>
            <a:off x="2411760" y="3140968"/>
            <a:ext cx="1080120" cy="108012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6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à imprimer\MIDOUN_2\IMG_20190522_0904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331640" y="1484784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2411760" y="3770784"/>
            <a:ext cx="1080120" cy="108012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043608" y="6076737"/>
            <a:ext cx="72771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l’information inscrite sur la fiche de suivi est erronée (le 11 mai pour 500 g de viande ovine, il y a eu ajout de 850 g de </a:t>
            </a:r>
            <a:r>
              <a:rPr lang="fr-FR" sz="1600" b="1" dirty="0" err="1" smtClean="0">
                <a:solidFill>
                  <a:srgbClr val="0070C0"/>
                </a:solidFill>
              </a:rPr>
              <a:t>taberner</a:t>
            </a:r>
            <a:r>
              <a:rPr lang="fr-FR" sz="1600" b="1" dirty="0" smtClean="0">
                <a:solidFill>
                  <a:srgbClr val="0070C0"/>
                </a:solidFill>
              </a:rPr>
              <a:t>).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50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à imprimer\MIDOUN_2\IMG_20190522_090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524000" y="114300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2771800" y="3163799"/>
            <a:ext cx="1080120" cy="108012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043608" y="6076737"/>
            <a:ext cx="72771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protocole d’addition du conservateur non maitrisé (le 16 mai pour 10 kg de viande bovine, il y a eu ajout de 600 g de </a:t>
            </a:r>
            <a:r>
              <a:rPr lang="fr-FR" sz="1600" b="1" dirty="0" err="1" smtClean="0">
                <a:solidFill>
                  <a:srgbClr val="0070C0"/>
                </a:solidFill>
              </a:rPr>
              <a:t>taberner</a:t>
            </a:r>
            <a:r>
              <a:rPr lang="fr-FR" sz="1600" b="1" dirty="0" smtClean="0">
                <a:solidFill>
                  <a:srgbClr val="0070C0"/>
                </a:solidFill>
              </a:rPr>
              <a:t>).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30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à imprimer\MIDOUN_2\IMG_20190522_0955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43608" y="6076737"/>
            <a:ext cx="72771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assurer la protection des sacs de viennoiseries entamées et entreposées au congélateur.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16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17861</TotalTime>
  <Words>190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349</cp:revision>
  <cp:lastPrinted>2016-02-08T19:41:58Z</cp:lastPrinted>
  <dcterms:created xsi:type="dcterms:W3CDTF">2014-03-07T09:21:22Z</dcterms:created>
  <dcterms:modified xsi:type="dcterms:W3CDTF">2019-06-13T15:55:18Z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1044406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